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</p:sldIdLst>
  <p:sldSz cx="18288000" cy="10287000"/>
  <p:notesSz cx="6858000" cy="9144000"/>
  <p:embeddedFontLst>
    <p:embeddedFont>
      <p:font typeface="Black Han Sans" charset="1" panose="00000000000000000000"/>
      <p:regular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svg" Type="http://schemas.openxmlformats.org/officeDocument/2006/relationships/image"/><Relationship Id="rId11" Target="../media/image10.png" Type="http://schemas.openxmlformats.org/officeDocument/2006/relationships/image"/><Relationship Id="rId12" Target="../media/image11.png" Type="http://schemas.openxmlformats.org/officeDocument/2006/relationships/image"/><Relationship Id="rId13" Target="../media/image12.png" Type="http://schemas.openxmlformats.org/officeDocument/2006/relationships/image"/><Relationship Id="rId14" Target="../media/image13.svg" Type="http://schemas.openxmlformats.org/officeDocument/2006/relationships/image"/><Relationship Id="rId15" Target="../media/image14.png" Type="http://schemas.openxmlformats.org/officeDocument/2006/relationships/image"/><Relationship Id="rId16" Target="../media/image15.svg" Type="http://schemas.openxmlformats.org/officeDocument/2006/relationships/image"/><Relationship Id="rId17" Target="../media/image16.png" Type="http://schemas.openxmlformats.org/officeDocument/2006/relationships/image"/><Relationship Id="rId18" Target="../media/image17.svg" Type="http://schemas.openxmlformats.org/officeDocument/2006/relationships/image"/><Relationship Id="rId19" Target="../media/image18.jpeg" Type="http://schemas.openxmlformats.org/officeDocument/2006/relationships/image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Relationship Id="rId7" Target="../media/image6.png" Type="http://schemas.openxmlformats.org/officeDocument/2006/relationships/image"/><Relationship Id="rId8" Target="../media/image7.svg" Type="http://schemas.openxmlformats.org/officeDocument/2006/relationships/image"/><Relationship Id="rId9" Target="../media/image8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6.png" Type="http://schemas.openxmlformats.org/officeDocument/2006/relationships/image"/><Relationship Id="rId11" Target="../media/image17.svg" Type="http://schemas.openxmlformats.org/officeDocument/2006/relationships/image"/><Relationship Id="rId12" Target="../media/image10.png" Type="http://schemas.openxmlformats.org/officeDocument/2006/relationships/image"/><Relationship Id="rId13" Target="../media/image18.jpeg" Type="http://schemas.openxmlformats.org/officeDocument/2006/relationships/image"/><Relationship Id="rId14" Target="../media/image8.png" Type="http://schemas.openxmlformats.org/officeDocument/2006/relationships/image"/><Relationship Id="rId15" Target="../media/image9.svg" Type="http://schemas.openxmlformats.org/officeDocument/2006/relationships/image"/><Relationship Id="rId2" Target="../media/image19.png" Type="http://schemas.openxmlformats.org/officeDocument/2006/relationships/image"/><Relationship Id="rId3" Target="../media/image6.png" Type="http://schemas.openxmlformats.org/officeDocument/2006/relationships/image"/><Relationship Id="rId4" Target="../media/image7.svg" Type="http://schemas.openxmlformats.org/officeDocument/2006/relationships/image"/><Relationship Id="rId5" Target="../media/image11.png" Type="http://schemas.openxmlformats.org/officeDocument/2006/relationships/image"/><Relationship Id="rId6" Target="../media/image12.png" Type="http://schemas.openxmlformats.org/officeDocument/2006/relationships/image"/><Relationship Id="rId7" Target="../media/image13.svg" Type="http://schemas.openxmlformats.org/officeDocument/2006/relationships/image"/><Relationship Id="rId8" Target="../media/image14.png" Type="http://schemas.openxmlformats.org/officeDocument/2006/relationships/image"/><Relationship Id="rId9" Target="../media/image15.sv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9.png" Type="http://schemas.openxmlformats.org/officeDocument/2006/relationships/image"/><Relationship Id="rId3" Target="../media/image18.jpeg" Type="http://schemas.openxmlformats.org/officeDocument/2006/relationships/image"/><Relationship Id="rId4" Target="../media/image20.png" Type="http://schemas.openxmlformats.org/officeDocument/2006/relationships/image"/><Relationship Id="rId5" Target="../media/image21.sv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8.png" Type="http://schemas.openxmlformats.org/officeDocument/2006/relationships/image"/><Relationship Id="rId4" Target="../media/image9.svg" Type="http://schemas.openxmlformats.org/officeDocument/2006/relationships/image"/><Relationship Id="rId5" Target="../media/image10.png" Type="http://schemas.openxmlformats.org/officeDocument/2006/relationships/image"/><Relationship Id="rId6" Target="../media/image18.jpe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BF6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2447636">
            <a:off x="-1087266" y="8829857"/>
            <a:ext cx="5549194" cy="3225976"/>
            <a:chOff x="0" y="0"/>
            <a:chExt cx="1461516" cy="84964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461516" cy="849640"/>
            </a:xfrm>
            <a:custGeom>
              <a:avLst/>
              <a:gdLst/>
              <a:ahLst/>
              <a:cxnLst/>
              <a:rect r="r" b="b" t="t" l="l"/>
              <a:pathLst>
                <a:path h="849640" w="1461516">
                  <a:moveTo>
                    <a:pt x="71152" y="0"/>
                  </a:moveTo>
                  <a:lnTo>
                    <a:pt x="1390364" y="0"/>
                  </a:lnTo>
                  <a:cubicBezTo>
                    <a:pt x="1409235" y="0"/>
                    <a:pt x="1427332" y="7496"/>
                    <a:pt x="1440676" y="20840"/>
                  </a:cubicBezTo>
                  <a:cubicBezTo>
                    <a:pt x="1454020" y="34184"/>
                    <a:pt x="1461516" y="52282"/>
                    <a:pt x="1461516" y="71152"/>
                  </a:cubicBezTo>
                  <a:lnTo>
                    <a:pt x="1461516" y="778487"/>
                  </a:lnTo>
                  <a:cubicBezTo>
                    <a:pt x="1461516" y="797358"/>
                    <a:pt x="1454020" y="815456"/>
                    <a:pt x="1440676" y="828800"/>
                  </a:cubicBezTo>
                  <a:cubicBezTo>
                    <a:pt x="1427332" y="842143"/>
                    <a:pt x="1409235" y="849640"/>
                    <a:pt x="1390364" y="849640"/>
                  </a:cubicBezTo>
                  <a:lnTo>
                    <a:pt x="71152" y="849640"/>
                  </a:lnTo>
                  <a:cubicBezTo>
                    <a:pt x="52282" y="849640"/>
                    <a:pt x="34184" y="842143"/>
                    <a:pt x="20840" y="828800"/>
                  </a:cubicBezTo>
                  <a:cubicBezTo>
                    <a:pt x="7496" y="815456"/>
                    <a:pt x="0" y="797358"/>
                    <a:pt x="0" y="778487"/>
                  </a:cubicBezTo>
                  <a:lnTo>
                    <a:pt x="0" y="71152"/>
                  </a:lnTo>
                  <a:cubicBezTo>
                    <a:pt x="0" y="52282"/>
                    <a:pt x="7496" y="34184"/>
                    <a:pt x="20840" y="20840"/>
                  </a:cubicBezTo>
                  <a:cubicBezTo>
                    <a:pt x="34184" y="7496"/>
                    <a:pt x="52282" y="0"/>
                    <a:pt x="71152" y="0"/>
                  </a:cubicBezTo>
                  <a:close/>
                </a:path>
              </a:pathLst>
            </a:custGeom>
            <a:solidFill>
              <a:srgbClr val="113CA4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1461516" cy="88774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933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-2582422">
            <a:off x="13693573" y="8674012"/>
            <a:ext cx="5549194" cy="3225976"/>
            <a:chOff x="0" y="0"/>
            <a:chExt cx="1461516" cy="84964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461516" cy="849640"/>
            </a:xfrm>
            <a:custGeom>
              <a:avLst/>
              <a:gdLst/>
              <a:ahLst/>
              <a:cxnLst/>
              <a:rect r="r" b="b" t="t" l="l"/>
              <a:pathLst>
                <a:path h="849640" w="1461516">
                  <a:moveTo>
                    <a:pt x="71152" y="0"/>
                  </a:moveTo>
                  <a:lnTo>
                    <a:pt x="1390364" y="0"/>
                  </a:lnTo>
                  <a:cubicBezTo>
                    <a:pt x="1409235" y="0"/>
                    <a:pt x="1427332" y="7496"/>
                    <a:pt x="1440676" y="20840"/>
                  </a:cubicBezTo>
                  <a:cubicBezTo>
                    <a:pt x="1454020" y="34184"/>
                    <a:pt x="1461516" y="52282"/>
                    <a:pt x="1461516" y="71152"/>
                  </a:cubicBezTo>
                  <a:lnTo>
                    <a:pt x="1461516" y="778487"/>
                  </a:lnTo>
                  <a:cubicBezTo>
                    <a:pt x="1461516" y="797358"/>
                    <a:pt x="1454020" y="815456"/>
                    <a:pt x="1440676" y="828800"/>
                  </a:cubicBezTo>
                  <a:cubicBezTo>
                    <a:pt x="1427332" y="842143"/>
                    <a:pt x="1409235" y="849640"/>
                    <a:pt x="1390364" y="849640"/>
                  </a:cubicBezTo>
                  <a:lnTo>
                    <a:pt x="71152" y="849640"/>
                  </a:lnTo>
                  <a:cubicBezTo>
                    <a:pt x="52282" y="849640"/>
                    <a:pt x="34184" y="842143"/>
                    <a:pt x="20840" y="828800"/>
                  </a:cubicBezTo>
                  <a:cubicBezTo>
                    <a:pt x="7496" y="815456"/>
                    <a:pt x="0" y="797358"/>
                    <a:pt x="0" y="778487"/>
                  </a:cubicBezTo>
                  <a:lnTo>
                    <a:pt x="0" y="71152"/>
                  </a:lnTo>
                  <a:cubicBezTo>
                    <a:pt x="0" y="52282"/>
                    <a:pt x="7496" y="34184"/>
                    <a:pt x="20840" y="20840"/>
                  </a:cubicBezTo>
                  <a:cubicBezTo>
                    <a:pt x="34184" y="7496"/>
                    <a:pt x="52282" y="0"/>
                    <a:pt x="71152" y="0"/>
                  </a:cubicBezTo>
                  <a:close/>
                </a:path>
              </a:pathLst>
            </a:custGeom>
            <a:solidFill>
              <a:srgbClr val="113CA4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1461516" cy="88774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933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0">
            <a:off x="-1771214" y="6202884"/>
            <a:ext cx="21776352" cy="6985182"/>
          </a:xfrm>
          <a:custGeom>
            <a:avLst/>
            <a:gdLst/>
            <a:ahLst/>
            <a:cxnLst/>
            <a:rect r="r" b="b" t="t" l="l"/>
            <a:pathLst>
              <a:path h="6985182" w="21776352">
                <a:moveTo>
                  <a:pt x="0" y="0"/>
                </a:moveTo>
                <a:lnTo>
                  <a:pt x="21776352" y="0"/>
                </a:lnTo>
                <a:lnTo>
                  <a:pt x="21776352" y="6985182"/>
                </a:lnTo>
                <a:lnTo>
                  <a:pt x="0" y="698518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-140301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0" y="7058829"/>
            <a:ext cx="18288000" cy="4777740"/>
          </a:xfrm>
          <a:custGeom>
            <a:avLst/>
            <a:gdLst/>
            <a:ahLst/>
            <a:cxnLst/>
            <a:rect r="r" b="b" t="t" l="l"/>
            <a:pathLst>
              <a:path h="4777740" w="18288000">
                <a:moveTo>
                  <a:pt x="0" y="0"/>
                </a:moveTo>
                <a:lnTo>
                  <a:pt x="18288000" y="0"/>
                </a:lnTo>
                <a:lnTo>
                  <a:pt x="18288000" y="4777740"/>
                </a:lnTo>
                <a:lnTo>
                  <a:pt x="0" y="477774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9497403">
            <a:off x="-2379024" y="3662555"/>
            <a:ext cx="4122295" cy="4114800"/>
          </a:xfrm>
          <a:custGeom>
            <a:avLst/>
            <a:gdLst/>
            <a:ahLst/>
            <a:cxnLst/>
            <a:rect r="r" b="b" t="t" l="l"/>
            <a:pathLst>
              <a:path h="4114800" w="4122295">
                <a:moveTo>
                  <a:pt x="0" y="0"/>
                </a:moveTo>
                <a:lnTo>
                  <a:pt x="4122295" y="0"/>
                </a:lnTo>
                <a:lnTo>
                  <a:pt x="412229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11" id="11"/>
          <p:cNvSpPr/>
          <p:nvPr/>
        </p:nvSpPr>
        <p:spPr>
          <a:xfrm flipH="false" flipV="false" rot="0">
            <a:off x="9697409" y="-812003"/>
            <a:ext cx="9009126" cy="9009126"/>
          </a:xfrm>
          <a:custGeom>
            <a:avLst/>
            <a:gdLst/>
            <a:ahLst/>
            <a:cxnLst/>
            <a:rect r="r" b="b" t="t" l="l"/>
            <a:pathLst>
              <a:path h="9009126" w="9009126">
                <a:moveTo>
                  <a:pt x="0" y="0"/>
                </a:moveTo>
                <a:lnTo>
                  <a:pt x="9009126" y="0"/>
                </a:lnTo>
                <a:lnTo>
                  <a:pt x="9009126" y="9009126"/>
                </a:lnTo>
                <a:lnTo>
                  <a:pt x="0" y="900912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-131" t="-215" r="-91299" b="-9464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-2392903">
            <a:off x="15767800" y="3141704"/>
            <a:ext cx="5040401" cy="4114800"/>
          </a:xfrm>
          <a:custGeom>
            <a:avLst/>
            <a:gdLst/>
            <a:ahLst/>
            <a:cxnLst/>
            <a:rect r="r" b="b" t="t" l="l"/>
            <a:pathLst>
              <a:path h="4114800" w="5040401">
                <a:moveTo>
                  <a:pt x="0" y="0"/>
                </a:moveTo>
                <a:lnTo>
                  <a:pt x="5040400" y="0"/>
                </a:lnTo>
                <a:lnTo>
                  <a:pt x="50404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13" id="13"/>
          <p:cNvSpPr/>
          <p:nvPr/>
        </p:nvSpPr>
        <p:spPr>
          <a:xfrm flipH="false" flipV="false" rot="0">
            <a:off x="2767293" y="8481060"/>
            <a:ext cx="354466" cy="354466"/>
          </a:xfrm>
          <a:custGeom>
            <a:avLst/>
            <a:gdLst/>
            <a:ahLst/>
            <a:cxnLst/>
            <a:rect r="r" b="b" t="t" l="l"/>
            <a:pathLst>
              <a:path h="354466" w="354466">
                <a:moveTo>
                  <a:pt x="0" y="0"/>
                </a:moveTo>
                <a:lnTo>
                  <a:pt x="354467" y="0"/>
                </a:lnTo>
                <a:lnTo>
                  <a:pt x="354467" y="354466"/>
                </a:lnTo>
                <a:lnTo>
                  <a:pt x="0" y="354466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3430104" y="8989831"/>
            <a:ext cx="354466" cy="354466"/>
          </a:xfrm>
          <a:custGeom>
            <a:avLst/>
            <a:gdLst/>
            <a:ahLst/>
            <a:cxnLst/>
            <a:rect r="r" b="b" t="t" l="l"/>
            <a:pathLst>
              <a:path h="354466" w="354466">
                <a:moveTo>
                  <a:pt x="0" y="0"/>
                </a:moveTo>
                <a:lnTo>
                  <a:pt x="354467" y="0"/>
                </a:lnTo>
                <a:lnTo>
                  <a:pt x="354467" y="354467"/>
                </a:lnTo>
                <a:lnTo>
                  <a:pt x="0" y="354467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4287432" y="9485799"/>
            <a:ext cx="354466" cy="354466"/>
          </a:xfrm>
          <a:custGeom>
            <a:avLst/>
            <a:gdLst/>
            <a:ahLst/>
            <a:cxnLst/>
            <a:rect r="r" b="b" t="t" l="l"/>
            <a:pathLst>
              <a:path h="354466" w="354466">
                <a:moveTo>
                  <a:pt x="0" y="0"/>
                </a:moveTo>
                <a:lnTo>
                  <a:pt x="354466" y="0"/>
                </a:lnTo>
                <a:lnTo>
                  <a:pt x="354466" y="354466"/>
                </a:lnTo>
                <a:lnTo>
                  <a:pt x="0" y="354466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5355640" y="9858307"/>
            <a:ext cx="354466" cy="354466"/>
          </a:xfrm>
          <a:custGeom>
            <a:avLst/>
            <a:gdLst/>
            <a:ahLst/>
            <a:cxnLst/>
            <a:rect r="r" b="b" t="t" l="l"/>
            <a:pathLst>
              <a:path h="354466" w="354466">
                <a:moveTo>
                  <a:pt x="0" y="0"/>
                </a:moveTo>
                <a:lnTo>
                  <a:pt x="354466" y="0"/>
                </a:lnTo>
                <a:lnTo>
                  <a:pt x="354466" y="354466"/>
                </a:lnTo>
                <a:lnTo>
                  <a:pt x="0" y="354466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12329480" y="9840265"/>
            <a:ext cx="354466" cy="354466"/>
          </a:xfrm>
          <a:custGeom>
            <a:avLst/>
            <a:gdLst/>
            <a:ahLst/>
            <a:cxnLst/>
            <a:rect r="r" b="b" t="t" l="l"/>
            <a:pathLst>
              <a:path h="354466" w="354466">
                <a:moveTo>
                  <a:pt x="0" y="0"/>
                </a:moveTo>
                <a:lnTo>
                  <a:pt x="354466" y="0"/>
                </a:lnTo>
                <a:lnTo>
                  <a:pt x="354466" y="354466"/>
                </a:lnTo>
                <a:lnTo>
                  <a:pt x="0" y="354466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0">
            <a:off x="13225166" y="9618140"/>
            <a:ext cx="354466" cy="354466"/>
          </a:xfrm>
          <a:custGeom>
            <a:avLst/>
            <a:gdLst/>
            <a:ahLst/>
            <a:cxnLst/>
            <a:rect r="r" b="b" t="t" l="l"/>
            <a:pathLst>
              <a:path h="354466" w="354466">
                <a:moveTo>
                  <a:pt x="0" y="0"/>
                </a:moveTo>
                <a:lnTo>
                  <a:pt x="354466" y="0"/>
                </a:lnTo>
                <a:lnTo>
                  <a:pt x="354466" y="354467"/>
                </a:lnTo>
                <a:lnTo>
                  <a:pt x="0" y="354467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0" r="0" b="0"/>
            </a:stretch>
          </a:blipFill>
        </p:spPr>
      </p:sp>
      <p:sp>
        <p:nvSpPr>
          <p:cNvPr name="Freeform 19" id="19"/>
          <p:cNvSpPr/>
          <p:nvPr/>
        </p:nvSpPr>
        <p:spPr>
          <a:xfrm flipH="false" flipV="false" rot="0">
            <a:off x="14017646" y="9299040"/>
            <a:ext cx="354466" cy="354466"/>
          </a:xfrm>
          <a:custGeom>
            <a:avLst/>
            <a:gdLst/>
            <a:ahLst/>
            <a:cxnLst/>
            <a:rect r="r" b="b" t="t" l="l"/>
            <a:pathLst>
              <a:path h="354466" w="354466">
                <a:moveTo>
                  <a:pt x="0" y="0"/>
                </a:moveTo>
                <a:lnTo>
                  <a:pt x="354466" y="0"/>
                </a:lnTo>
                <a:lnTo>
                  <a:pt x="354466" y="354467"/>
                </a:lnTo>
                <a:lnTo>
                  <a:pt x="0" y="354467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0">
            <a:off x="14787266" y="8835526"/>
            <a:ext cx="354466" cy="354466"/>
          </a:xfrm>
          <a:custGeom>
            <a:avLst/>
            <a:gdLst/>
            <a:ahLst/>
            <a:cxnLst/>
            <a:rect r="r" b="b" t="t" l="l"/>
            <a:pathLst>
              <a:path h="354466" w="354466">
                <a:moveTo>
                  <a:pt x="0" y="0"/>
                </a:moveTo>
                <a:lnTo>
                  <a:pt x="354466" y="0"/>
                </a:lnTo>
                <a:lnTo>
                  <a:pt x="354466" y="354467"/>
                </a:lnTo>
                <a:lnTo>
                  <a:pt x="0" y="354467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0" r="0" b="0"/>
            </a:stretch>
          </a:blipFill>
        </p:spPr>
      </p:sp>
      <p:sp>
        <p:nvSpPr>
          <p:cNvPr name="Freeform 21" id="21"/>
          <p:cNvSpPr/>
          <p:nvPr/>
        </p:nvSpPr>
        <p:spPr>
          <a:xfrm flipH="false" flipV="false" rot="0">
            <a:off x="57150" y="4550909"/>
            <a:ext cx="354466" cy="354466"/>
          </a:xfrm>
          <a:custGeom>
            <a:avLst/>
            <a:gdLst/>
            <a:ahLst/>
            <a:cxnLst/>
            <a:rect r="r" b="b" t="t" l="l"/>
            <a:pathLst>
              <a:path h="354466" w="354466">
                <a:moveTo>
                  <a:pt x="0" y="0"/>
                </a:moveTo>
                <a:lnTo>
                  <a:pt x="354466" y="0"/>
                </a:lnTo>
                <a:lnTo>
                  <a:pt x="354466" y="354466"/>
                </a:lnTo>
                <a:lnTo>
                  <a:pt x="0" y="354466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0" r="0" b="0"/>
            </a:stretch>
          </a:blipFill>
        </p:spPr>
      </p:sp>
      <p:sp>
        <p:nvSpPr>
          <p:cNvPr name="Freeform 22" id="22"/>
          <p:cNvSpPr/>
          <p:nvPr/>
        </p:nvSpPr>
        <p:spPr>
          <a:xfrm flipH="false" flipV="false" rot="0">
            <a:off x="17935575" y="5956799"/>
            <a:ext cx="240166" cy="240166"/>
          </a:xfrm>
          <a:custGeom>
            <a:avLst/>
            <a:gdLst/>
            <a:ahLst/>
            <a:cxnLst/>
            <a:rect r="r" b="b" t="t" l="l"/>
            <a:pathLst>
              <a:path h="240166" w="240166">
                <a:moveTo>
                  <a:pt x="0" y="0"/>
                </a:moveTo>
                <a:lnTo>
                  <a:pt x="240166" y="0"/>
                </a:lnTo>
                <a:lnTo>
                  <a:pt x="240166" y="240166"/>
                </a:lnTo>
                <a:lnTo>
                  <a:pt x="0" y="240166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0" r="0" b="0"/>
            </a:stretch>
          </a:blipFill>
        </p:spPr>
      </p:sp>
      <p:sp>
        <p:nvSpPr>
          <p:cNvPr name="Freeform 23" id="23"/>
          <p:cNvSpPr/>
          <p:nvPr/>
        </p:nvSpPr>
        <p:spPr>
          <a:xfrm flipH="false" flipV="false" rot="0">
            <a:off x="17952584" y="3196385"/>
            <a:ext cx="335416" cy="335416"/>
          </a:xfrm>
          <a:custGeom>
            <a:avLst/>
            <a:gdLst/>
            <a:ahLst/>
            <a:cxnLst/>
            <a:rect r="r" b="b" t="t" l="l"/>
            <a:pathLst>
              <a:path h="335416" w="335416">
                <a:moveTo>
                  <a:pt x="0" y="0"/>
                </a:moveTo>
                <a:lnTo>
                  <a:pt x="335416" y="0"/>
                </a:lnTo>
                <a:lnTo>
                  <a:pt x="335416" y="335417"/>
                </a:lnTo>
                <a:lnTo>
                  <a:pt x="0" y="335417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0" r="0" b="0"/>
            </a:stretch>
          </a:blipFill>
        </p:spPr>
      </p:sp>
      <p:sp>
        <p:nvSpPr>
          <p:cNvPr name="Freeform 24" id="24"/>
          <p:cNvSpPr/>
          <p:nvPr/>
        </p:nvSpPr>
        <p:spPr>
          <a:xfrm flipH="false" flipV="false" rot="0">
            <a:off x="13996089" y="3964798"/>
            <a:ext cx="511745" cy="784284"/>
          </a:xfrm>
          <a:custGeom>
            <a:avLst/>
            <a:gdLst/>
            <a:ahLst/>
            <a:cxnLst/>
            <a:rect r="r" b="b" t="t" l="l"/>
            <a:pathLst>
              <a:path h="784284" w="511745">
                <a:moveTo>
                  <a:pt x="0" y="0"/>
                </a:moveTo>
                <a:lnTo>
                  <a:pt x="511746" y="0"/>
                </a:lnTo>
                <a:lnTo>
                  <a:pt x="511746" y="784284"/>
                </a:lnTo>
                <a:lnTo>
                  <a:pt x="0" y="784284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0" t="0" r="0" b="0"/>
            </a:stretch>
          </a:blipFill>
        </p:spPr>
      </p:sp>
      <p:grpSp>
        <p:nvGrpSpPr>
          <p:cNvPr name="Group 25" id="25"/>
          <p:cNvGrpSpPr/>
          <p:nvPr/>
        </p:nvGrpSpPr>
        <p:grpSpPr>
          <a:xfrm rot="0">
            <a:off x="14232912" y="4005384"/>
            <a:ext cx="711391" cy="626913"/>
            <a:chOff x="0" y="0"/>
            <a:chExt cx="948521" cy="835885"/>
          </a:xfrm>
        </p:grpSpPr>
        <p:sp>
          <p:nvSpPr>
            <p:cNvPr name="Freeform 26" id="26"/>
            <p:cNvSpPr/>
            <p:nvPr/>
          </p:nvSpPr>
          <p:spPr>
            <a:xfrm flipH="false" flipV="false" rot="0">
              <a:off x="0" y="0"/>
              <a:ext cx="948521" cy="835885"/>
            </a:xfrm>
            <a:custGeom>
              <a:avLst/>
              <a:gdLst/>
              <a:ahLst/>
              <a:cxnLst/>
              <a:rect r="r" b="b" t="t" l="l"/>
              <a:pathLst>
                <a:path h="835885" w="948521">
                  <a:moveTo>
                    <a:pt x="0" y="0"/>
                  </a:moveTo>
                  <a:lnTo>
                    <a:pt x="948521" y="0"/>
                  </a:lnTo>
                  <a:lnTo>
                    <a:pt x="948521" y="835885"/>
                  </a:lnTo>
                  <a:lnTo>
                    <a:pt x="0" y="83588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27" id="27"/>
            <p:cNvSpPr/>
            <p:nvPr/>
          </p:nvSpPr>
          <p:spPr>
            <a:xfrm flipH="false" flipV="false" rot="0">
              <a:off x="4759" y="355648"/>
              <a:ext cx="943762" cy="480237"/>
            </a:xfrm>
            <a:custGeom>
              <a:avLst/>
              <a:gdLst/>
              <a:ahLst/>
              <a:cxnLst/>
              <a:rect r="r" b="b" t="t" l="l"/>
              <a:pathLst>
                <a:path h="480237" w="943762">
                  <a:moveTo>
                    <a:pt x="0" y="0"/>
                  </a:moveTo>
                  <a:lnTo>
                    <a:pt x="943762" y="0"/>
                  </a:lnTo>
                  <a:lnTo>
                    <a:pt x="943762" y="480237"/>
                  </a:lnTo>
                  <a:lnTo>
                    <a:pt x="0" y="48023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5">
                <a:extLs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 l="-504" t="-74056" r="0" b="0"/>
              </a:stretch>
            </a:blipFill>
          </p:spPr>
        </p:sp>
        <p:sp>
          <p:nvSpPr>
            <p:cNvPr name="Freeform 28" id="28"/>
            <p:cNvSpPr/>
            <p:nvPr/>
          </p:nvSpPr>
          <p:spPr>
            <a:xfrm flipH="false" flipV="false" rot="0">
              <a:off x="4759" y="638039"/>
              <a:ext cx="943762" cy="197845"/>
            </a:xfrm>
            <a:custGeom>
              <a:avLst/>
              <a:gdLst/>
              <a:ahLst/>
              <a:cxnLst/>
              <a:rect r="r" b="b" t="t" l="l"/>
              <a:pathLst>
                <a:path h="197845" w="943762">
                  <a:moveTo>
                    <a:pt x="0" y="0"/>
                  </a:moveTo>
                  <a:lnTo>
                    <a:pt x="943762" y="0"/>
                  </a:lnTo>
                  <a:lnTo>
                    <a:pt x="943762" y="197846"/>
                  </a:lnTo>
                  <a:lnTo>
                    <a:pt x="0" y="19784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 l="-504" t="-322494" r="0" b="0"/>
              </a:stretch>
            </a:blipFill>
          </p:spPr>
        </p:sp>
        <p:sp>
          <p:nvSpPr>
            <p:cNvPr name="Freeform 29" id="29"/>
            <p:cNvSpPr/>
            <p:nvPr/>
          </p:nvSpPr>
          <p:spPr>
            <a:xfrm flipH="false" flipV="false" rot="0">
              <a:off x="415198" y="485399"/>
              <a:ext cx="59063" cy="59063"/>
            </a:xfrm>
            <a:custGeom>
              <a:avLst/>
              <a:gdLst/>
              <a:ahLst/>
              <a:cxnLst/>
              <a:rect r="r" b="b" t="t" l="l"/>
              <a:pathLst>
                <a:path h="59063" w="59063">
                  <a:moveTo>
                    <a:pt x="0" y="0"/>
                  </a:moveTo>
                  <a:lnTo>
                    <a:pt x="59063" y="0"/>
                  </a:lnTo>
                  <a:lnTo>
                    <a:pt x="59063" y="59063"/>
                  </a:lnTo>
                  <a:lnTo>
                    <a:pt x="0" y="5906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/>
              <a:stretch>
                <a:fillRect l="0" t="0" r="0" b="0"/>
              </a:stretch>
            </a:blipFill>
          </p:spPr>
        </p:sp>
        <p:sp>
          <p:nvSpPr>
            <p:cNvPr name="Freeform 30" id="30"/>
            <p:cNvSpPr/>
            <p:nvPr/>
          </p:nvSpPr>
          <p:spPr>
            <a:xfrm flipH="false" flipV="false" rot="0">
              <a:off x="444729" y="426337"/>
              <a:ext cx="59063" cy="59063"/>
            </a:xfrm>
            <a:custGeom>
              <a:avLst/>
              <a:gdLst/>
              <a:ahLst/>
              <a:cxnLst/>
              <a:rect r="r" b="b" t="t" l="l"/>
              <a:pathLst>
                <a:path h="59063" w="59063">
                  <a:moveTo>
                    <a:pt x="0" y="0"/>
                  </a:moveTo>
                  <a:lnTo>
                    <a:pt x="59063" y="0"/>
                  </a:lnTo>
                  <a:lnTo>
                    <a:pt x="59063" y="59062"/>
                  </a:lnTo>
                  <a:lnTo>
                    <a:pt x="0" y="5906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/>
              <a:stretch>
                <a:fillRect l="0" t="0" r="0" b="0"/>
              </a:stretch>
            </a:blipFill>
          </p:spPr>
        </p:sp>
        <p:sp>
          <p:nvSpPr>
            <p:cNvPr name="Freeform 31" id="31"/>
            <p:cNvSpPr/>
            <p:nvPr/>
          </p:nvSpPr>
          <p:spPr>
            <a:xfrm flipH="false" flipV="false" rot="0">
              <a:off x="503792" y="388411"/>
              <a:ext cx="59063" cy="59063"/>
            </a:xfrm>
            <a:custGeom>
              <a:avLst/>
              <a:gdLst/>
              <a:ahLst/>
              <a:cxnLst/>
              <a:rect r="r" b="b" t="t" l="l"/>
              <a:pathLst>
                <a:path h="59063" w="59063">
                  <a:moveTo>
                    <a:pt x="0" y="0"/>
                  </a:moveTo>
                  <a:lnTo>
                    <a:pt x="59063" y="0"/>
                  </a:lnTo>
                  <a:lnTo>
                    <a:pt x="59063" y="59063"/>
                  </a:lnTo>
                  <a:lnTo>
                    <a:pt x="0" y="5906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/>
              <a:stretch>
                <a:fillRect l="0" t="0" r="0" b="0"/>
              </a:stretch>
            </a:blipFill>
          </p:spPr>
        </p:sp>
        <p:sp>
          <p:nvSpPr>
            <p:cNvPr name="Freeform 32" id="32"/>
            <p:cNvSpPr/>
            <p:nvPr/>
          </p:nvSpPr>
          <p:spPr>
            <a:xfrm flipH="false" flipV="false" rot="0">
              <a:off x="562855" y="358879"/>
              <a:ext cx="59063" cy="59063"/>
            </a:xfrm>
            <a:custGeom>
              <a:avLst/>
              <a:gdLst/>
              <a:ahLst/>
              <a:cxnLst/>
              <a:rect r="r" b="b" t="t" l="l"/>
              <a:pathLst>
                <a:path h="59063" w="59063">
                  <a:moveTo>
                    <a:pt x="0" y="0"/>
                  </a:moveTo>
                  <a:lnTo>
                    <a:pt x="59063" y="0"/>
                  </a:lnTo>
                  <a:lnTo>
                    <a:pt x="59063" y="59063"/>
                  </a:lnTo>
                  <a:lnTo>
                    <a:pt x="0" y="5906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/>
              <a:stretch>
                <a:fillRect l="0" t="0" r="0" b="0"/>
              </a:stretch>
            </a:blipFill>
          </p:spPr>
        </p:sp>
        <p:sp>
          <p:nvSpPr>
            <p:cNvPr name="Freeform 33" id="33"/>
            <p:cNvSpPr/>
            <p:nvPr/>
          </p:nvSpPr>
          <p:spPr>
            <a:xfrm flipH="false" flipV="false" rot="0">
              <a:off x="646121" y="358879"/>
              <a:ext cx="59063" cy="59063"/>
            </a:xfrm>
            <a:custGeom>
              <a:avLst/>
              <a:gdLst/>
              <a:ahLst/>
              <a:cxnLst/>
              <a:rect r="r" b="b" t="t" l="l"/>
              <a:pathLst>
                <a:path h="59063" w="59063">
                  <a:moveTo>
                    <a:pt x="0" y="0"/>
                  </a:moveTo>
                  <a:lnTo>
                    <a:pt x="59063" y="0"/>
                  </a:lnTo>
                  <a:lnTo>
                    <a:pt x="59063" y="59063"/>
                  </a:lnTo>
                  <a:lnTo>
                    <a:pt x="0" y="5906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/>
              <a:stretch>
                <a:fillRect l="0" t="0" r="0" b="0"/>
              </a:stretch>
            </a:blipFill>
          </p:spPr>
        </p:sp>
        <p:sp>
          <p:nvSpPr>
            <p:cNvPr name="Freeform 34" id="34"/>
            <p:cNvSpPr/>
            <p:nvPr/>
          </p:nvSpPr>
          <p:spPr>
            <a:xfrm flipH="false" flipV="false" rot="0">
              <a:off x="728650" y="388411"/>
              <a:ext cx="59063" cy="59063"/>
            </a:xfrm>
            <a:custGeom>
              <a:avLst/>
              <a:gdLst/>
              <a:ahLst/>
              <a:cxnLst/>
              <a:rect r="r" b="b" t="t" l="l"/>
              <a:pathLst>
                <a:path h="59063" w="59063">
                  <a:moveTo>
                    <a:pt x="0" y="0"/>
                  </a:moveTo>
                  <a:lnTo>
                    <a:pt x="59063" y="0"/>
                  </a:lnTo>
                  <a:lnTo>
                    <a:pt x="59063" y="59063"/>
                  </a:lnTo>
                  <a:lnTo>
                    <a:pt x="0" y="5906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/>
              <a:stretch>
                <a:fillRect l="0" t="0" r="0" b="0"/>
              </a:stretch>
            </a:blipFill>
          </p:spPr>
        </p:sp>
        <p:sp>
          <p:nvSpPr>
            <p:cNvPr name="Freeform 35" id="35"/>
            <p:cNvSpPr/>
            <p:nvPr/>
          </p:nvSpPr>
          <p:spPr>
            <a:xfrm flipH="false" flipV="false" rot="0">
              <a:off x="787713" y="426337"/>
              <a:ext cx="59063" cy="59063"/>
            </a:xfrm>
            <a:custGeom>
              <a:avLst/>
              <a:gdLst/>
              <a:ahLst/>
              <a:cxnLst/>
              <a:rect r="r" b="b" t="t" l="l"/>
              <a:pathLst>
                <a:path h="59063" w="59063">
                  <a:moveTo>
                    <a:pt x="0" y="0"/>
                  </a:moveTo>
                  <a:lnTo>
                    <a:pt x="59062" y="0"/>
                  </a:lnTo>
                  <a:lnTo>
                    <a:pt x="59062" y="59062"/>
                  </a:lnTo>
                  <a:lnTo>
                    <a:pt x="0" y="5906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/>
              <a:stretch>
                <a:fillRect l="0" t="0" r="0" b="0"/>
              </a:stretch>
            </a:blipFill>
          </p:spPr>
        </p:sp>
        <p:sp>
          <p:nvSpPr>
            <p:cNvPr name="Freeform 36" id="36"/>
            <p:cNvSpPr/>
            <p:nvPr/>
          </p:nvSpPr>
          <p:spPr>
            <a:xfrm flipH="false" flipV="false" rot="0">
              <a:off x="836426" y="476932"/>
              <a:ext cx="59063" cy="59063"/>
            </a:xfrm>
            <a:custGeom>
              <a:avLst/>
              <a:gdLst/>
              <a:ahLst/>
              <a:cxnLst/>
              <a:rect r="r" b="b" t="t" l="l"/>
              <a:pathLst>
                <a:path h="59063" w="59063">
                  <a:moveTo>
                    <a:pt x="0" y="0"/>
                  </a:moveTo>
                  <a:lnTo>
                    <a:pt x="59063" y="0"/>
                  </a:lnTo>
                  <a:lnTo>
                    <a:pt x="59063" y="59063"/>
                  </a:lnTo>
                  <a:lnTo>
                    <a:pt x="0" y="5906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/>
              <a:stretch>
                <a:fillRect l="0" t="0" r="0" b="0"/>
              </a:stretch>
            </a:blipFill>
          </p:spPr>
        </p:sp>
      </p:grpSp>
      <p:sp>
        <p:nvSpPr>
          <p:cNvPr name="Freeform 37" id="37"/>
          <p:cNvSpPr/>
          <p:nvPr/>
        </p:nvSpPr>
        <p:spPr>
          <a:xfrm flipH="false" flipV="false" rot="0">
            <a:off x="-177233" y="3644856"/>
            <a:ext cx="354466" cy="354466"/>
          </a:xfrm>
          <a:custGeom>
            <a:avLst/>
            <a:gdLst/>
            <a:ahLst/>
            <a:cxnLst/>
            <a:rect r="r" b="b" t="t" l="l"/>
            <a:pathLst>
              <a:path h="354466" w="354466">
                <a:moveTo>
                  <a:pt x="0" y="0"/>
                </a:moveTo>
                <a:lnTo>
                  <a:pt x="354466" y="0"/>
                </a:lnTo>
                <a:lnTo>
                  <a:pt x="354466" y="354467"/>
                </a:lnTo>
                <a:lnTo>
                  <a:pt x="0" y="354467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0" r="0" b="0"/>
            </a:stretch>
          </a:blipFill>
        </p:spPr>
      </p:sp>
      <p:grpSp>
        <p:nvGrpSpPr>
          <p:cNvPr name="Group 38" id="38"/>
          <p:cNvGrpSpPr/>
          <p:nvPr/>
        </p:nvGrpSpPr>
        <p:grpSpPr>
          <a:xfrm rot="0">
            <a:off x="6827974" y="9012760"/>
            <a:ext cx="907514" cy="1603738"/>
            <a:chOff x="0" y="0"/>
            <a:chExt cx="466838" cy="824986"/>
          </a:xfrm>
        </p:grpSpPr>
        <p:sp>
          <p:nvSpPr>
            <p:cNvPr name="Freeform 39" id="39"/>
            <p:cNvSpPr/>
            <p:nvPr/>
          </p:nvSpPr>
          <p:spPr>
            <a:xfrm flipH="false" flipV="false" rot="0">
              <a:off x="0" y="0"/>
              <a:ext cx="466838" cy="824986"/>
            </a:xfrm>
            <a:custGeom>
              <a:avLst/>
              <a:gdLst/>
              <a:ahLst/>
              <a:cxnLst/>
              <a:rect r="r" b="b" t="t" l="l"/>
              <a:pathLst>
                <a:path h="824986" w="466838">
                  <a:moveTo>
                    <a:pt x="233419" y="0"/>
                  </a:moveTo>
                  <a:lnTo>
                    <a:pt x="278729" y="113665"/>
                  </a:lnTo>
                  <a:lnTo>
                    <a:pt x="350129" y="55264"/>
                  </a:lnTo>
                  <a:lnTo>
                    <a:pt x="357209" y="193735"/>
                  </a:lnTo>
                  <a:lnTo>
                    <a:pt x="435566" y="206246"/>
                  </a:lnTo>
                  <a:lnTo>
                    <a:pt x="402518" y="332422"/>
                  </a:lnTo>
                  <a:lnTo>
                    <a:pt x="466838" y="412493"/>
                  </a:lnTo>
                  <a:lnTo>
                    <a:pt x="402518" y="492564"/>
                  </a:lnTo>
                  <a:lnTo>
                    <a:pt x="435566" y="618739"/>
                  </a:lnTo>
                  <a:lnTo>
                    <a:pt x="357209" y="631251"/>
                  </a:lnTo>
                  <a:lnTo>
                    <a:pt x="350129" y="769722"/>
                  </a:lnTo>
                  <a:lnTo>
                    <a:pt x="278729" y="711321"/>
                  </a:lnTo>
                  <a:lnTo>
                    <a:pt x="233419" y="824986"/>
                  </a:lnTo>
                  <a:lnTo>
                    <a:pt x="188109" y="711321"/>
                  </a:lnTo>
                  <a:lnTo>
                    <a:pt x="116710" y="769722"/>
                  </a:lnTo>
                  <a:lnTo>
                    <a:pt x="109630" y="631251"/>
                  </a:lnTo>
                  <a:lnTo>
                    <a:pt x="31272" y="618739"/>
                  </a:lnTo>
                  <a:lnTo>
                    <a:pt x="64320" y="492564"/>
                  </a:lnTo>
                  <a:lnTo>
                    <a:pt x="0" y="412493"/>
                  </a:lnTo>
                  <a:lnTo>
                    <a:pt x="64320" y="332422"/>
                  </a:lnTo>
                  <a:lnTo>
                    <a:pt x="31272" y="206246"/>
                  </a:lnTo>
                  <a:lnTo>
                    <a:pt x="109630" y="193735"/>
                  </a:lnTo>
                  <a:lnTo>
                    <a:pt x="116710" y="55264"/>
                  </a:lnTo>
                  <a:lnTo>
                    <a:pt x="188109" y="113665"/>
                  </a:lnTo>
                  <a:lnTo>
                    <a:pt x="233419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40" id="40"/>
            <p:cNvSpPr txBox="true"/>
            <p:nvPr/>
          </p:nvSpPr>
          <p:spPr>
            <a:xfrm>
              <a:off x="72943" y="90804"/>
              <a:ext cx="320951" cy="60527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933"/>
                </a:lnSpc>
              </a:pPr>
            </a:p>
          </p:txBody>
        </p:sp>
      </p:grpSp>
      <p:grpSp>
        <p:nvGrpSpPr>
          <p:cNvPr name="Group 41" id="41"/>
          <p:cNvGrpSpPr/>
          <p:nvPr/>
        </p:nvGrpSpPr>
        <p:grpSpPr>
          <a:xfrm rot="0">
            <a:off x="10730350" y="8974454"/>
            <a:ext cx="907514" cy="1603738"/>
            <a:chOff x="0" y="0"/>
            <a:chExt cx="466838" cy="824986"/>
          </a:xfrm>
        </p:grpSpPr>
        <p:sp>
          <p:nvSpPr>
            <p:cNvPr name="Freeform 42" id="42"/>
            <p:cNvSpPr/>
            <p:nvPr/>
          </p:nvSpPr>
          <p:spPr>
            <a:xfrm flipH="false" flipV="false" rot="0">
              <a:off x="0" y="0"/>
              <a:ext cx="466838" cy="824986"/>
            </a:xfrm>
            <a:custGeom>
              <a:avLst/>
              <a:gdLst/>
              <a:ahLst/>
              <a:cxnLst/>
              <a:rect r="r" b="b" t="t" l="l"/>
              <a:pathLst>
                <a:path h="824986" w="466838">
                  <a:moveTo>
                    <a:pt x="233419" y="0"/>
                  </a:moveTo>
                  <a:lnTo>
                    <a:pt x="278729" y="113665"/>
                  </a:lnTo>
                  <a:lnTo>
                    <a:pt x="350129" y="55264"/>
                  </a:lnTo>
                  <a:lnTo>
                    <a:pt x="357209" y="193735"/>
                  </a:lnTo>
                  <a:lnTo>
                    <a:pt x="435566" y="206246"/>
                  </a:lnTo>
                  <a:lnTo>
                    <a:pt x="402518" y="332422"/>
                  </a:lnTo>
                  <a:lnTo>
                    <a:pt x="466838" y="412493"/>
                  </a:lnTo>
                  <a:lnTo>
                    <a:pt x="402518" y="492564"/>
                  </a:lnTo>
                  <a:lnTo>
                    <a:pt x="435566" y="618739"/>
                  </a:lnTo>
                  <a:lnTo>
                    <a:pt x="357209" y="631251"/>
                  </a:lnTo>
                  <a:lnTo>
                    <a:pt x="350129" y="769722"/>
                  </a:lnTo>
                  <a:lnTo>
                    <a:pt x="278729" y="711321"/>
                  </a:lnTo>
                  <a:lnTo>
                    <a:pt x="233419" y="824986"/>
                  </a:lnTo>
                  <a:lnTo>
                    <a:pt x="188109" y="711321"/>
                  </a:lnTo>
                  <a:lnTo>
                    <a:pt x="116710" y="769722"/>
                  </a:lnTo>
                  <a:lnTo>
                    <a:pt x="109630" y="631251"/>
                  </a:lnTo>
                  <a:lnTo>
                    <a:pt x="31272" y="618739"/>
                  </a:lnTo>
                  <a:lnTo>
                    <a:pt x="64320" y="492564"/>
                  </a:lnTo>
                  <a:lnTo>
                    <a:pt x="0" y="412493"/>
                  </a:lnTo>
                  <a:lnTo>
                    <a:pt x="64320" y="332422"/>
                  </a:lnTo>
                  <a:lnTo>
                    <a:pt x="31272" y="206246"/>
                  </a:lnTo>
                  <a:lnTo>
                    <a:pt x="109630" y="193735"/>
                  </a:lnTo>
                  <a:lnTo>
                    <a:pt x="116710" y="55264"/>
                  </a:lnTo>
                  <a:lnTo>
                    <a:pt x="188109" y="113665"/>
                  </a:lnTo>
                  <a:lnTo>
                    <a:pt x="233419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43" id="43"/>
            <p:cNvSpPr txBox="true"/>
            <p:nvPr/>
          </p:nvSpPr>
          <p:spPr>
            <a:xfrm>
              <a:off x="72943" y="90804"/>
              <a:ext cx="320951" cy="60527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933"/>
                </a:lnSpc>
              </a:pPr>
            </a:p>
          </p:txBody>
        </p:sp>
      </p:grpSp>
      <p:sp>
        <p:nvSpPr>
          <p:cNvPr name="Freeform 44" id="44"/>
          <p:cNvSpPr/>
          <p:nvPr/>
        </p:nvSpPr>
        <p:spPr>
          <a:xfrm flipH="false" flipV="false" rot="0">
            <a:off x="7281731" y="7314667"/>
            <a:ext cx="3902376" cy="3041718"/>
          </a:xfrm>
          <a:custGeom>
            <a:avLst/>
            <a:gdLst/>
            <a:ahLst/>
            <a:cxnLst/>
            <a:rect r="r" b="b" t="t" l="l"/>
            <a:pathLst>
              <a:path h="3041718" w="3902376">
                <a:moveTo>
                  <a:pt x="0" y="0"/>
                </a:moveTo>
                <a:lnTo>
                  <a:pt x="3902376" y="0"/>
                </a:lnTo>
                <a:lnTo>
                  <a:pt x="3902376" y="3041718"/>
                </a:lnTo>
                <a:lnTo>
                  <a:pt x="0" y="3041718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 l="-27774" t="0" r="-25533" b="-14733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BF6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true" flipV="false" rot="7511478">
            <a:off x="14768303" y="7150998"/>
            <a:ext cx="5966460" cy="8229600"/>
          </a:xfrm>
          <a:custGeom>
            <a:avLst/>
            <a:gdLst/>
            <a:ahLst/>
            <a:cxnLst/>
            <a:rect r="r" b="b" t="t" l="l"/>
            <a:pathLst>
              <a:path h="8229600" w="5966460">
                <a:moveTo>
                  <a:pt x="5966460" y="0"/>
                </a:moveTo>
                <a:lnTo>
                  <a:pt x="0" y="0"/>
                </a:lnTo>
                <a:lnTo>
                  <a:pt x="0" y="8229600"/>
                </a:lnTo>
                <a:lnTo>
                  <a:pt x="5966460" y="8229600"/>
                </a:lnTo>
                <a:lnTo>
                  <a:pt x="596646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2418718" y="-925274"/>
            <a:ext cx="6281375" cy="6281375"/>
          </a:xfrm>
          <a:custGeom>
            <a:avLst/>
            <a:gdLst/>
            <a:ahLst/>
            <a:cxnLst/>
            <a:rect r="r" b="b" t="t" l="l"/>
            <a:pathLst>
              <a:path h="6281375" w="6281375">
                <a:moveTo>
                  <a:pt x="0" y="0"/>
                </a:moveTo>
                <a:lnTo>
                  <a:pt x="6281375" y="0"/>
                </a:lnTo>
                <a:lnTo>
                  <a:pt x="6281375" y="6281375"/>
                </a:lnTo>
                <a:lnTo>
                  <a:pt x="0" y="628137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5043" t="-38879" r="-169517" b="-1843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6412414" y="1428761"/>
            <a:ext cx="511745" cy="784284"/>
          </a:xfrm>
          <a:custGeom>
            <a:avLst/>
            <a:gdLst/>
            <a:ahLst/>
            <a:cxnLst/>
            <a:rect r="r" b="b" t="t" l="l"/>
            <a:pathLst>
              <a:path h="784284" w="511745">
                <a:moveTo>
                  <a:pt x="0" y="0"/>
                </a:moveTo>
                <a:lnTo>
                  <a:pt x="511745" y="0"/>
                </a:lnTo>
                <a:lnTo>
                  <a:pt x="511745" y="784284"/>
                </a:lnTo>
                <a:lnTo>
                  <a:pt x="0" y="78428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true" flipV="false" rot="-1271485">
            <a:off x="64746" y="7712904"/>
            <a:ext cx="5966460" cy="8229600"/>
          </a:xfrm>
          <a:custGeom>
            <a:avLst/>
            <a:gdLst/>
            <a:ahLst/>
            <a:cxnLst/>
            <a:rect r="r" b="b" t="t" l="l"/>
            <a:pathLst>
              <a:path h="8229600" w="5966460">
                <a:moveTo>
                  <a:pt x="5966460" y="0"/>
                </a:moveTo>
                <a:lnTo>
                  <a:pt x="0" y="0"/>
                </a:lnTo>
                <a:lnTo>
                  <a:pt x="0" y="8229600"/>
                </a:lnTo>
                <a:lnTo>
                  <a:pt x="5966460" y="8229600"/>
                </a:lnTo>
                <a:lnTo>
                  <a:pt x="596646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16649237" y="1469346"/>
            <a:ext cx="711391" cy="626913"/>
            <a:chOff x="0" y="0"/>
            <a:chExt cx="948521" cy="835885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948521" cy="835885"/>
            </a:xfrm>
            <a:custGeom>
              <a:avLst/>
              <a:gdLst/>
              <a:ahLst/>
              <a:cxnLst/>
              <a:rect r="r" b="b" t="t" l="l"/>
              <a:pathLst>
                <a:path h="835885" w="948521">
                  <a:moveTo>
                    <a:pt x="0" y="0"/>
                  </a:moveTo>
                  <a:lnTo>
                    <a:pt x="948521" y="0"/>
                  </a:lnTo>
                  <a:lnTo>
                    <a:pt x="948521" y="835885"/>
                  </a:lnTo>
                  <a:lnTo>
                    <a:pt x="0" y="83588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8" id="8"/>
            <p:cNvSpPr/>
            <p:nvPr/>
          </p:nvSpPr>
          <p:spPr>
            <a:xfrm flipH="false" flipV="false" rot="0">
              <a:off x="4759" y="355648"/>
              <a:ext cx="943762" cy="480237"/>
            </a:xfrm>
            <a:custGeom>
              <a:avLst/>
              <a:gdLst/>
              <a:ahLst/>
              <a:cxnLst/>
              <a:rect r="r" b="b" t="t" l="l"/>
              <a:pathLst>
                <a:path h="480237" w="943762">
                  <a:moveTo>
                    <a:pt x="0" y="0"/>
                  </a:moveTo>
                  <a:lnTo>
                    <a:pt x="943762" y="0"/>
                  </a:lnTo>
                  <a:lnTo>
                    <a:pt x="943762" y="480237"/>
                  </a:lnTo>
                  <a:lnTo>
                    <a:pt x="0" y="48023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 l="-504" t="-74056" r="0" b="0"/>
              </a:stretch>
            </a:blipFill>
          </p:spPr>
        </p:sp>
        <p:sp>
          <p:nvSpPr>
            <p:cNvPr name="Freeform 9" id="9"/>
            <p:cNvSpPr/>
            <p:nvPr/>
          </p:nvSpPr>
          <p:spPr>
            <a:xfrm flipH="false" flipV="false" rot="0">
              <a:off x="4759" y="638039"/>
              <a:ext cx="943762" cy="197845"/>
            </a:xfrm>
            <a:custGeom>
              <a:avLst/>
              <a:gdLst/>
              <a:ahLst/>
              <a:cxnLst/>
              <a:rect r="r" b="b" t="t" l="l"/>
              <a:pathLst>
                <a:path h="197845" w="943762">
                  <a:moveTo>
                    <a:pt x="0" y="0"/>
                  </a:moveTo>
                  <a:lnTo>
                    <a:pt x="943762" y="0"/>
                  </a:lnTo>
                  <a:lnTo>
                    <a:pt x="943762" y="197846"/>
                  </a:lnTo>
                  <a:lnTo>
                    <a:pt x="0" y="19784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 l="-504" t="-322494" r="0" b="0"/>
              </a:stretch>
            </a:blipFill>
          </p:spPr>
        </p:sp>
        <p:sp>
          <p:nvSpPr>
            <p:cNvPr name="Freeform 10" id="10"/>
            <p:cNvSpPr/>
            <p:nvPr/>
          </p:nvSpPr>
          <p:spPr>
            <a:xfrm flipH="false" flipV="false" rot="0">
              <a:off x="415198" y="485399"/>
              <a:ext cx="59063" cy="59063"/>
            </a:xfrm>
            <a:custGeom>
              <a:avLst/>
              <a:gdLst/>
              <a:ahLst/>
              <a:cxnLst/>
              <a:rect r="r" b="b" t="t" l="l"/>
              <a:pathLst>
                <a:path h="59063" w="59063">
                  <a:moveTo>
                    <a:pt x="0" y="0"/>
                  </a:moveTo>
                  <a:lnTo>
                    <a:pt x="59063" y="0"/>
                  </a:lnTo>
                  <a:lnTo>
                    <a:pt x="59063" y="59063"/>
                  </a:lnTo>
                  <a:lnTo>
                    <a:pt x="0" y="5906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/>
              <a:stretch>
                <a:fillRect l="0" t="0" r="0" b="0"/>
              </a:stretch>
            </a:blipFill>
          </p:spPr>
        </p:sp>
        <p:sp>
          <p:nvSpPr>
            <p:cNvPr name="Freeform 11" id="11"/>
            <p:cNvSpPr/>
            <p:nvPr/>
          </p:nvSpPr>
          <p:spPr>
            <a:xfrm flipH="false" flipV="false" rot="0">
              <a:off x="444729" y="426337"/>
              <a:ext cx="59063" cy="59063"/>
            </a:xfrm>
            <a:custGeom>
              <a:avLst/>
              <a:gdLst/>
              <a:ahLst/>
              <a:cxnLst/>
              <a:rect r="r" b="b" t="t" l="l"/>
              <a:pathLst>
                <a:path h="59063" w="59063">
                  <a:moveTo>
                    <a:pt x="0" y="0"/>
                  </a:moveTo>
                  <a:lnTo>
                    <a:pt x="59063" y="0"/>
                  </a:lnTo>
                  <a:lnTo>
                    <a:pt x="59063" y="59062"/>
                  </a:lnTo>
                  <a:lnTo>
                    <a:pt x="0" y="5906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/>
              <a:stretch>
                <a:fillRect l="0" t="0" r="0" b="0"/>
              </a:stretch>
            </a:blipFill>
          </p:spPr>
        </p:sp>
        <p:sp>
          <p:nvSpPr>
            <p:cNvPr name="Freeform 12" id="12"/>
            <p:cNvSpPr/>
            <p:nvPr/>
          </p:nvSpPr>
          <p:spPr>
            <a:xfrm flipH="false" flipV="false" rot="0">
              <a:off x="503792" y="388411"/>
              <a:ext cx="59063" cy="59063"/>
            </a:xfrm>
            <a:custGeom>
              <a:avLst/>
              <a:gdLst/>
              <a:ahLst/>
              <a:cxnLst/>
              <a:rect r="r" b="b" t="t" l="l"/>
              <a:pathLst>
                <a:path h="59063" w="59063">
                  <a:moveTo>
                    <a:pt x="0" y="0"/>
                  </a:moveTo>
                  <a:lnTo>
                    <a:pt x="59063" y="0"/>
                  </a:lnTo>
                  <a:lnTo>
                    <a:pt x="59063" y="59063"/>
                  </a:lnTo>
                  <a:lnTo>
                    <a:pt x="0" y="5906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/>
              <a:stretch>
                <a:fillRect l="0" t="0" r="0" b="0"/>
              </a:stretch>
            </a:blipFill>
          </p:spPr>
        </p:sp>
        <p:sp>
          <p:nvSpPr>
            <p:cNvPr name="Freeform 13" id="13"/>
            <p:cNvSpPr/>
            <p:nvPr/>
          </p:nvSpPr>
          <p:spPr>
            <a:xfrm flipH="false" flipV="false" rot="0">
              <a:off x="562855" y="358879"/>
              <a:ext cx="59063" cy="59063"/>
            </a:xfrm>
            <a:custGeom>
              <a:avLst/>
              <a:gdLst/>
              <a:ahLst/>
              <a:cxnLst/>
              <a:rect r="r" b="b" t="t" l="l"/>
              <a:pathLst>
                <a:path h="59063" w="59063">
                  <a:moveTo>
                    <a:pt x="0" y="0"/>
                  </a:moveTo>
                  <a:lnTo>
                    <a:pt x="59063" y="0"/>
                  </a:lnTo>
                  <a:lnTo>
                    <a:pt x="59063" y="59063"/>
                  </a:lnTo>
                  <a:lnTo>
                    <a:pt x="0" y="5906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/>
              <a:stretch>
                <a:fillRect l="0" t="0" r="0" b="0"/>
              </a:stretch>
            </a:blipFill>
          </p:spPr>
        </p:sp>
        <p:sp>
          <p:nvSpPr>
            <p:cNvPr name="Freeform 14" id="14"/>
            <p:cNvSpPr/>
            <p:nvPr/>
          </p:nvSpPr>
          <p:spPr>
            <a:xfrm flipH="false" flipV="false" rot="0">
              <a:off x="646121" y="358879"/>
              <a:ext cx="59063" cy="59063"/>
            </a:xfrm>
            <a:custGeom>
              <a:avLst/>
              <a:gdLst/>
              <a:ahLst/>
              <a:cxnLst/>
              <a:rect r="r" b="b" t="t" l="l"/>
              <a:pathLst>
                <a:path h="59063" w="59063">
                  <a:moveTo>
                    <a:pt x="0" y="0"/>
                  </a:moveTo>
                  <a:lnTo>
                    <a:pt x="59063" y="0"/>
                  </a:lnTo>
                  <a:lnTo>
                    <a:pt x="59063" y="59063"/>
                  </a:lnTo>
                  <a:lnTo>
                    <a:pt x="0" y="5906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/>
              <a:stretch>
                <a:fillRect l="0" t="0" r="0" b="0"/>
              </a:stretch>
            </a:blipFill>
          </p:spPr>
        </p:sp>
        <p:sp>
          <p:nvSpPr>
            <p:cNvPr name="Freeform 15" id="15"/>
            <p:cNvSpPr/>
            <p:nvPr/>
          </p:nvSpPr>
          <p:spPr>
            <a:xfrm flipH="false" flipV="false" rot="0">
              <a:off x="728650" y="388411"/>
              <a:ext cx="59063" cy="59063"/>
            </a:xfrm>
            <a:custGeom>
              <a:avLst/>
              <a:gdLst/>
              <a:ahLst/>
              <a:cxnLst/>
              <a:rect r="r" b="b" t="t" l="l"/>
              <a:pathLst>
                <a:path h="59063" w="59063">
                  <a:moveTo>
                    <a:pt x="0" y="0"/>
                  </a:moveTo>
                  <a:lnTo>
                    <a:pt x="59063" y="0"/>
                  </a:lnTo>
                  <a:lnTo>
                    <a:pt x="59063" y="59063"/>
                  </a:lnTo>
                  <a:lnTo>
                    <a:pt x="0" y="5906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/>
              <a:stretch>
                <a:fillRect l="0" t="0" r="0" b="0"/>
              </a:stretch>
            </a:blipFill>
          </p:spPr>
        </p:sp>
        <p:sp>
          <p:nvSpPr>
            <p:cNvPr name="Freeform 16" id="16"/>
            <p:cNvSpPr/>
            <p:nvPr/>
          </p:nvSpPr>
          <p:spPr>
            <a:xfrm flipH="false" flipV="false" rot="0">
              <a:off x="787713" y="426337"/>
              <a:ext cx="59063" cy="59063"/>
            </a:xfrm>
            <a:custGeom>
              <a:avLst/>
              <a:gdLst/>
              <a:ahLst/>
              <a:cxnLst/>
              <a:rect r="r" b="b" t="t" l="l"/>
              <a:pathLst>
                <a:path h="59063" w="59063">
                  <a:moveTo>
                    <a:pt x="0" y="0"/>
                  </a:moveTo>
                  <a:lnTo>
                    <a:pt x="59062" y="0"/>
                  </a:lnTo>
                  <a:lnTo>
                    <a:pt x="59062" y="59062"/>
                  </a:lnTo>
                  <a:lnTo>
                    <a:pt x="0" y="5906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/>
              <a:stretch>
                <a:fillRect l="0" t="0" r="0" b="0"/>
              </a:stretch>
            </a:blipFill>
          </p:spPr>
        </p:sp>
        <p:sp>
          <p:nvSpPr>
            <p:cNvPr name="Freeform 17" id="17"/>
            <p:cNvSpPr/>
            <p:nvPr/>
          </p:nvSpPr>
          <p:spPr>
            <a:xfrm flipH="false" flipV="false" rot="0">
              <a:off x="836426" y="476932"/>
              <a:ext cx="59063" cy="59063"/>
            </a:xfrm>
            <a:custGeom>
              <a:avLst/>
              <a:gdLst/>
              <a:ahLst/>
              <a:cxnLst/>
              <a:rect r="r" b="b" t="t" l="l"/>
              <a:pathLst>
                <a:path h="59063" w="59063">
                  <a:moveTo>
                    <a:pt x="0" y="0"/>
                  </a:moveTo>
                  <a:lnTo>
                    <a:pt x="59063" y="0"/>
                  </a:lnTo>
                  <a:lnTo>
                    <a:pt x="59063" y="59063"/>
                  </a:lnTo>
                  <a:lnTo>
                    <a:pt x="0" y="5906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/>
              <a:stretch>
                <a:fillRect l="0" t="0" r="0" b="0"/>
              </a:stretch>
            </a:blipFill>
          </p:spPr>
        </p:sp>
      </p:grpSp>
      <p:sp>
        <p:nvSpPr>
          <p:cNvPr name="Freeform 18" id="18"/>
          <p:cNvSpPr/>
          <p:nvPr/>
        </p:nvSpPr>
        <p:spPr>
          <a:xfrm flipH="true" flipV="false" rot="-6591393">
            <a:off x="-1176287" y="-1569301"/>
            <a:ext cx="3767102" cy="5196003"/>
          </a:xfrm>
          <a:custGeom>
            <a:avLst/>
            <a:gdLst/>
            <a:ahLst/>
            <a:cxnLst/>
            <a:rect r="r" b="b" t="t" l="l"/>
            <a:pathLst>
              <a:path h="5196003" w="3767102">
                <a:moveTo>
                  <a:pt x="3767102" y="0"/>
                </a:moveTo>
                <a:lnTo>
                  <a:pt x="0" y="0"/>
                </a:lnTo>
                <a:lnTo>
                  <a:pt x="0" y="5196002"/>
                </a:lnTo>
                <a:lnTo>
                  <a:pt x="3767102" y="5196002"/>
                </a:lnTo>
                <a:lnTo>
                  <a:pt x="3767102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19" id="19"/>
          <p:cNvSpPr/>
          <p:nvPr/>
        </p:nvSpPr>
        <p:spPr>
          <a:xfrm flipH="false" flipV="false" rot="0">
            <a:off x="0" y="14416"/>
            <a:ext cx="1866605" cy="1454931"/>
          </a:xfrm>
          <a:custGeom>
            <a:avLst/>
            <a:gdLst/>
            <a:ahLst/>
            <a:cxnLst/>
            <a:rect r="r" b="b" t="t" l="l"/>
            <a:pathLst>
              <a:path h="1454931" w="1866605">
                <a:moveTo>
                  <a:pt x="0" y="0"/>
                </a:moveTo>
                <a:lnTo>
                  <a:pt x="1866605" y="0"/>
                </a:lnTo>
                <a:lnTo>
                  <a:pt x="1866605" y="1454930"/>
                </a:lnTo>
                <a:lnTo>
                  <a:pt x="0" y="1454930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-27774" t="0" r="-25533" b="-14733"/>
            </a:stretch>
          </a:blipFill>
        </p:spPr>
      </p:sp>
      <p:grpSp>
        <p:nvGrpSpPr>
          <p:cNvPr name="Group 20" id="20"/>
          <p:cNvGrpSpPr/>
          <p:nvPr/>
        </p:nvGrpSpPr>
        <p:grpSpPr>
          <a:xfrm rot="0">
            <a:off x="0" y="8009884"/>
            <a:ext cx="5578681" cy="4554232"/>
            <a:chOff x="0" y="0"/>
            <a:chExt cx="7438241" cy="6072310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7438241" cy="6072310"/>
            </a:xfrm>
            <a:custGeom>
              <a:avLst/>
              <a:gdLst/>
              <a:ahLst/>
              <a:cxnLst/>
              <a:rect r="r" b="b" t="t" l="l"/>
              <a:pathLst>
                <a:path h="6072310" w="7438241">
                  <a:moveTo>
                    <a:pt x="0" y="0"/>
                  </a:moveTo>
                  <a:lnTo>
                    <a:pt x="7438241" y="0"/>
                  </a:lnTo>
                  <a:lnTo>
                    <a:pt x="7438241" y="6072310"/>
                  </a:lnTo>
                  <a:lnTo>
                    <a:pt x="0" y="60723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 l="0" t="0" r="0" b="0"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name="Freeform 22" id="22"/>
            <p:cNvSpPr/>
            <p:nvPr/>
          </p:nvSpPr>
          <p:spPr>
            <a:xfrm flipH="false" flipV="false" rot="0">
              <a:off x="5054110" y="571065"/>
              <a:ext cx="472622" cy="472622"/>
            </a:xfrm>
            <a:custGeom>
              <a:avLst/>
              <a:gdLst/>
              <a:ahLst/>
              <a:cxnLst/>
              <a:rect r="r" b="b" t="t" l="l"/>
              <a:pathLst>
                <a:path h="472622" w="472622">
                  <a:moveTo>
                    <a:pt x="0" y="0"/>
                  </a:moveTo>
                  <a:lnTo>
                    <a:pt x="472622" y="0"/>
                  </a:lnTo>
                  <a:lnTo>
                    <a:pt x="472622" y="472621"/>
                  </a:lnTo>
                  <a:lnTo>
                    <a:pt x="0" y="47262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/>
              <a:stretch>
                <a:fillRect l="0" t="0" r="0" b="0"/>
              </a:stretch>
            </a:blipFill>
          </p:spPr>
        </p:sp>
        <p:sp>
          <p:nvSpPr>
            <p:cNvPr name="Freeform 23" id="23"/>
            <p:cNvSpPr/>
            <p:nvPr/>
          </p:nvSpPr>
          <p:spPr>
            <a:xfrm flipH="false" flipV="false" rot="0">
              <a:off x="5727204" y="98443"/>
              <a:ext cx="472622" cy="472622"/>
            </a:xfrm>
            <a:custGeom>
              <a:avLst/>
              <a:gdLst/>
              <a:ahLst/>
              <a:cxnLst/>
              <a:rect r="r" b="b" t="t" l="l"/>
              <a:pathLst>
                <a:path h="472622" w="472622">
                  <a:moveTo>
                    <a:pt x="0" y="0"/>
                  </a:moveTo>
                  <a:lnTo>
                    <a:pt x="472622" y="0"/>
                  </a:lnTo>
                  <a:lnTo>
                    <a:pt x="472622" y="472622"/>
                  </a:lnTo>
                  <a:lnTo>
                    <a:pt x="0" y="47262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/>
              <a:stretch>
                <a:fillRect l="0" t="0" r="0" b="0"/>
              </a:stretch>
            </a:blipFill>
          </p:spPr>
        </p:sp>
        <p:sp>
          <p:nvSpPr>
            <p:cNvPr name="Freeform 24" id="24"/>
            <p:cNvSpPr/>
            <p:nvPr/>
          </p:nvSpPr>
          <p:spPr>
            <a:xfrm flipH="false" flipV="false" rot="0">
              <a:off x="5887686" y="1191933"/>
              <a:ext cx="472622" cy="472622"/>
            </a:xfrm>
            <a:custGeom>
              <a:avLst/>
              <a:gdLst/>
              <a:ahLst/>
              <a:cxnLst/>
              <a:rect r="r" b="b" t="t" l="l"/>
              <a:pathLst>
                <a:path h="472622" w="472622">
                  <a:moveTo>
                    <a:pt x="0" y="0"/>
                  </a:moveTo>
                  <a:lnTo>
                    <a:pt x="472622" y="0"/>
                  </a:lnTo>
                  <a:lnTo>
                    <a:pt x="472622" y="472622"/>
                  </a:lnTo>
                  <a:lnTo>
                    <a:pt x="0" y="47262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/>
              <a:stretch>
                <a:fillRect l="0" t="0" r="0" b="0"/>
              </a:stretch>
            </a:blipFill>
          </p:spPr>
        </p:sp>
      </p:grpSp>
      <p:sp>
        <p:nvSpPr>
          <p:cNvPr name="Freeform 25" id="25"/>
          <p:cNvSpPr/>
          <p:nvPr/>
        </p:nvSpPr>
        <p:spPr>
          <a:xfrm flipH="false" flipV="false" rot="0">
            <a:off x="13321242" y="8009884"/>
            <a:ext cx="5578681" cy="4554232"/>
          </a:xfrm>
          <a:custGeom>
            <a:avLst/>
            <a:gdLst/>
            <a:ahLst/>
            <a:cxnLst/>
            <a:rect r="r" b="b" t="t" l="l"/>
            <a:pathLst>
              <a:path h="4554232" w="5578681">
                <a:moveTo>
                  <a:pt x="0" y="0"/>
                </a:moveTo>
                <a:lnTo>
                  <a:pt x="5578681" y="0"/>
                </a:lnTo>
                <a:lnTo>
                  <a:pt x="5578681" y="4554232"/>
                </a:lnTo>
                <a:lnTo>
                  <a:pt x="0" y="4554232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26" id="26"/>
          <p:cNvSpPr/>
          <p:nvPr/>
        </p:nvSpPr>
        <p:spPr>
          <a:xfrm flipH="false" flipV="false" rot="0">
            <a:off x="17087109" y="8456632"/>
            <a:ext cx="302094" cy="302094"/>
          </a:xfrm>
          <a:custGeom>
            <a:avLst/>
            <a:gdLst/>
            <a:ahLst/>
            <a:cxnLst/>
            <a:rect r="r" b="b" t="t" l="l"/>
            <a:pathLst>
              <a:path h="302094" w="302094">
                <a:moveTo>
                  <a:pt x="0" y="0"/>
                </a:moveTo>
                <a:lnTo>
                  <a:pt x="302094" y="0"/>
                </a:lnTo>
                <a:lnTo>
                  <a:pt x="302094" y="302094"/>
                </a:lnTo>
                <a:lnTo>
                  <a:pt x="0" y="302094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0" t="0" r="0" b="0"/>
            </a:stretch>
          </a:blipFill>
        </p:spPr>
      </p:sp>
      <p:sp>
        <p:nvSpPr>
          <p:cNvPr name="Freeform 27" id="27"/>
          <p:cNvSpPr/>
          <p:nvPr/>
        </p:nvSpPr>
        <p:spPr>
          <a:xfrm flipH="false" flipV="false" rot="0">
            <a:off x="17666229" y="8098492"/>
            <a:ext cx="302094" cy="302094"/>
          </a:xfrm>
          <a:custGeom>
            <a:avLst/>
            <a:gdLst/>
            <a:ahLst/>
            <a:cxnLst/>
            <a:rect r="r" b="b" t="t" l="l"/>
            <a:pathLst>
              <a:path h="302094" w="302094">
                <a:moveTo>
                  <a:pt x="0" y="0"/>
                </a:moveTo>
                <a:lnTo>
                  <a:pt x="302094" y="0"/>
                </a:lnTo>
                <a:lnTo>
                  <a:pt x="302094" y="302094"/>
                </a:lnTo>
                <a:lnTo>
                  <a:pt x="0" y="302094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0" t="0" r="0" b="0"/>
            </a:stretch>
          </a:blipFill>
        </p:spPr>
      </p:sp>
      <p:sp>
        <p:nvSpPr>
          <p:cNvPr name="Freeform 28" id="28"/>
          <p:cNvSpPr/>
          <p:nvPr/>
        </p:nvSpPr>
        <p:spPr>
          <a:xfrm flipH="false" flipV="false" rot="0">
            <a:off x="17817276" y="8956206"/>
            <a:ext cx="302094" cy="302094"/>
          </a:xfrm>
          <a:custGeom>
            <a:avLst/>
            <a:gdLst/>
            <a:ahLst/>
            <a:cxnLst/>
            <a:rect r="r" b="b" t="t" l="l"/>
            <a:pathLst>
              <a:path h="302094" w="302094">
                <a:moveTo>
                  <a:pt x="0" y="0"/>
                </a:moveTo>
                <a:lnTo>
                  <a:pt x="302094" y="0"/>
                </a:lnTo>
                <a:lnTo>
                  <a:pt x="302094" y="302094"/>
                </a:lnTo>
                <a:lnTo>
                  <a:pt x="0" y="302094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0" t="0" r="0" b="0"/>
            </a:stretch>
          </a:blipFill>
        </p:spPr>
      </p:sp>
      <p:sp>
        <p:nvSpPr>
          <p:cNvPr name="Freeform 29" id="29"/>
          <p:cNvSpPr/>
          <p:nvPr/>
        </p:nvSpPr>
        <p:spPr>
          <a:xfrm flipH="true" flipV="false" rot="-7109123">
            <a:off x="6627235" y="7375816"/>
            <a:ext cx="5966460" cy="8229600"/>
          </a:xfrm>
          <a:custGeom>
            <a:avLst/>
            <a:gdLst/>
            <a:ahLst/>
            <a:cxnLst/>
            <a:rect r="r" b="b" t="t" l="l"/>
            <a:pathLst>
              <a:path h="8229600" w="5966460">
                <a:moveTo>
                  <a:pt x="5966460" y="0"/>
                </a:moveTo>
                <a:lnTo>
                  <a:pt x="0" y="0"/>
                </a:lnTo>
                <a:lnTo>
                  <a:pt x="0" y="8229600"/>
                </a:lnTo>
                <a:lnTo>
                  <a:pt x="5966460" y="8229600"/>
                </a:lnTo>
                <a:lnTo>
                  <a:pt x="596646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30" id="30"/>
          <p:cNvGrpSpPr/>
          <p:nvPr/>
        </p:nvGrpSpPr>
        <p:grpSpPr>
          <a:xfrm rot="-6253646">
            <a:off x="7372759" y="8996204"/>
            <a:ext cx="5578681" cy="4554232"/>
            <a:chOff x="0" y="0"/>
            <a:chExt cx="7438241" cy="6072310"/>
          </a:xfrm>
        </p:grpSpPr>
        <p:sp>
          <p:nvSpPr>
            <p:cNvPr name="Freeform 31" id="31"/>
            <p:cNvSpPr/>
            <p:nvPr/>
          </p:nvSpPr>
          <p:spPr>
            <a:xfrm flipH="false" flipV="false" rot="0">
              <a:off x="0" y="0"/>
              <a:ext cx="7438241" cy="6072310"/>
            </a:xfrm>
            <a:custGeom>
              <a:avLst/>
              <a:gdLst/>
              <a:ahLst/>
              <a:cxnLst/>
              <a:rect r="r" b="b" t="t" l="l"/>
              <a:pathLst>
                <a:path h="6072310" w="7438241">
                  <a:moveTo>
                    <a:pt x="0" y="0"/>
                  </a:moveTo>
                  <a:lnTo>
                    <a:pt x="7438241" y="0"/>
                  </a:lnTo>
                  <a:lnTo>
                    <a:pt x="7438241" y="6072310"/>
                  </a:lnTo>
                  <a:lnTo>
                    <a:pt x="0" y="60723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 l="0" t="0" r="0" b="0"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name="Freeform 32" id="32"/>
            <p:cNvSpPr/>
            <p:nvPr/>
          </p:nvSpPr>
          <p:spPr>
            <a:xfrm flipH="false" flipV="false" rot="0">
              <a:off x="5054110" y="571065"/>
              <a:ext cx="472622" cy="472622"/>
            </a:xfrm>
            <a:custGeom>
              <a:avLst/>
              <a:gdLst/>
              <a:ahLst/>
              <a:cxnLst/>
              <a:rect r="r" b="b" t="t" l="l"/>
              <a:pathLst>
                <a:path h="472622" w="472622">
                  <a:moveTo>
                    <a:pt x="0" y="0"/>
                  </a:moveTo>
                  <a:lnTo>
                    <a:pt x="472622" y="0"/>
                  </a:lnTo>
                  <a:lnTo>
                    <a:pt x="472622" y="472621"/>
                  </a:lnTo>
                  <a:lnTo>
                    <a:pt x="0" y="47262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/>
              <a:stretch>
                <a:fillRect l="0" t="0" r="0" b="0"/>
              </a:stretch>
            </a:blipFill>
          </p:spPr>
        </p:sp>
        <p:sp>
          <p:nvSpPr>
            <p:cNvPr name="Freeform 33" id="33"/>
            <p:cNvSpPr/>
            <p:nvPr/>
          </p:nvSpPr>
          <p:spPr>
            <a:xfrm flipH="false" flipV="false" rot="0">
              <a:off x="5727204" y="98443"/>
              <a:ext cx="472622" cy="472622"/>
            </a:xfrm>
            <a:custGeom>
              <a:avLst/>
              <a:gdLst/>
              <a:ahLst/>
              <a:cxnLst/>
              <a:rect r="r" b="b" t="t" l="l"/>
              <a:pathLst>
                <a:path h="472622" w="472622">
                  <a:moveTo>
                    <a:pt x="0" y="0"/>
                  </a:moveTo>
                  <a:lnTo>
                    <a:pt x="472622" y="0"/>
                  </a:lnTo>
                  <a:lnTo>
                    <a:pt x="472622" y="472622"/>
                  </a:lnTo>
                  <a:lnTo>
                    <a:pt x="0" y="47262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/>
              <a:stretch>
                <a:fillRect l="0" t="0" r="0" b="0"/>
              </a:stretch>
            </a:blipFill>
          </p:spPr>
        </p:sp>
        <p:sp>
          <p:nvSpPr>
            <p:cNvPr name="Freeform 34" id="34"/>
            <p:cNvSpPr/>
            <p:nvPr/>
          </p:nvSpPr>
          <p:spPr>
            <a:xfrm flipH="false" flipV="false" rot="0">
              <a:off x="5887686" y="1191933"/>
              <a:ext cx="472622" cy="472622"/>
            </a:xfrm>
            <a:custGeom>
              <a:avLst/>
              <a:gdLst/>
              <a:ahLst/>
              <a:cxnLst/>
              <a:rect r="r" b="b" t="t" l="l"/>
              <a:pathLst>
                <a:path h="472622" w="472622">
                  <a:moveTo>
                    <a:pt x="0" y="0"/>
                  </a:moveTo>
                  <a:lnTo>
                    <a:pt x="472622" y="0"/>
                  </a:lnTo>
                  <a:lnTo>
                    <a:pt x="472622" y="472622"/>
                  </a:lnTo>
                  <a:lnTo>
                    <a:pt x="0" y="47262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/>
              <a:stretch>
                <a:fillRect l="0" t="0" r="0" b="0"/>
              </a:stretch>
            </a:blipFill>
          </p:spPr>
        </p:sp>
      </p:grpSp>
    </p:spTree>
  </p:cSld>
  <p:clrMapOvr>
    <a:masterClrMapping/>
  </p:clrMapOvr>
  <p:transition spd="fast">
    <p:fade/>
  </p:transition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BF6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true" flipV="false" rot="-5336503">
            <a:off x="17379061" y="5236822"/>
            <a:ext cx="5966460" cy="8229600"/>
          </a:xfrm>
          <a:custGeom>
            <a:avLst/>
            <a:gdLst/>
            <a:ahLst/>
            <a:cxnLst/>
            <a:rect r="r" b="b" t="t" l="l"/>
            <a:pathLst>
              <a:path h="8229600" w="5966460">
                <a:moveTo>
                  <a:pt x="5966460" y="0"/>
                </a:moveTo>
                <a:lnTo>
                  <a:pt x="0" y="0"/>
                </a:lnTo>
                <a:lnTo>
                  <a:pt x="0" y="8229600"/>
                </a:lnTo>
                <a:lnTo>
                  <a:pt x="5966460" y="8229600"/>
                </a:lnTo>
                <a:lnTo>
                  <a:pt x="596646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true" flipV="false" rot="7511478">
            <a:off x="306632" y="7435908"/>
            <a:ext cx="2979068" cy="5025143"/>
          </a:xfrm>
          <a:custGeom>
            <a:avLst/>
            <a:gdLst/>
            <a:ahLst/>
            <a:cxnLst/>
            <a:rect r="r" b="b" t="t" l="l"/>
            <a:pathLst>
              <a:path h="5025143" w="2979068">
                <a:moveTo>
                  <a:pt x="2979068" y="0"/>
                </a:moveTo>
                <a:lnTo>
                  <a:pt x="0" y="0"/>
                </a:lnTo>
                <a:lnTo>
                  <a:pt x="0" y="5025143"/>
                </a:lnTo>
                <a:lnTo>
                  <a:pt x="2979068" y="5025143"/>
                </a:lnTo>
                <a:lnTo>
                  <a:pt x="2979068" y="0"/>
                </a:lnTo>
                <a:close/>
              </a:path>
            </a:pathLst>
          </a:custGeom>
          <a:blipFill>
            <a:blip r:embed="rId2"/>
            <a:stretch>
              <a:fillRect l="0" t="0" r="-100279" b="-63768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94722" y="8482919"/>
            <a:ext cx="2229008" cy="1737406"/>
          </a:xfrm>
          <a:custGeom>
            <a:avLst/>
            <a:gdLst/>
            <a:ahLst/>
            <a:cxnLst/>
            <a:rect r="r" b="b" t="t" l="l"/>
            <a:pathLst>
              <a:path h="1737406" w="2229008">
                <a:moveTo>
                  <a:pt x="0" y="0"/>
                </a:moveTo>
                <a:lnTo>
                  <a:pt x="2229008" y="0"/>
                </a:lnTo>
                <a:lnTo>
                  <a:pt x="2229008" y="1737406"/>
                </a:lnTo>
                <a:lnTo>
                  <a:pt x="0" y="173740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7774" t="0" r="-25533" b="-14733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08107" y="133571"/>
            <a:ext cx="1953220" cy="1174374"/>
          </a:xfrm>
          <a:custGeom>
            <a:avLst/>
            <a:gdLst/>
            <a:ahLst/>
            <a:cxnLst/>
            <a:rect r="r" b="b" t="t" l="l"/>
            <a:pathLst>
              <a:path h="1174374" w="1953220">
                <a:moveTo>
                  <a:pt x="0" y="0"/>
                </a:moveTo>
                <a:lnTo>
                  <a:pt x="1953221" y="0"/>
                </a:lnTo>
                <a:lnTo>
                  <a:pt x="1953221" y="1174373"/>
                </a:lnTo>
                <a:lnTo>
                  <a:pt x="0" y="117437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  <p:transition spd="fast">
    <p:fade/>
  </p:transition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BF6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-97304">
            <a:off x="3297874" y="2616535"/>
            <a:ext cx="11694948" cy="18536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1132"/>
              </a:lnSpc>
            </a:pPr>
            <a:r>
              <a:rPr lang="en-US" sz="12795" spc="-473">
                <a:solidFill>
                  <a:srgbClr val="113CA4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Gracias!</a:t>
            </a:r>
          </a:p>
        </p:txBody>
      </p:sp>
      <p:grpSp>
        <p:nvGrpSpPr>
          <p:cNvPr name="Group 3" id="3"/>
          <p:cNvGrpSpPr/>
          <p:nvPr/>
        </p:nvGrpSpPr>
        <p:grpSpPr>
          <a:xfrm rot="2447636">
            <a:off x="-1087266" y="8829857"/>
            <a:ext cx="5549194" cy="3225976"/>
            <a:chOff x="0" y="0"/>
            <a:chExt cx="1461516" cy="84964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461516" cy="849640"/>
            </a:xfrm>
            <a:custGeom>
              <a:avLst/>
              <a:gdLst/>
              <a:ahLst/>
              <a:cxnLst/>
              <a:rect r="r" b="b" t="t" l="l"/>
              <a:pathLst>
                <a:path h="849640" w="1461516">
                  <a:moveTo>
                    <a:pt x="71152" y="0"/>
                  </a:moveTo>
                  <a:lnTo>
                    <a:pt x="1390364" y="0"/>
                  </a:lnTo>
                  <a:cubicBezTo>
                    <a:pt x="1409235" y="0"/>
                    <a:pt x="1427332" y="7496"/>
                    <a:pt x="1440676" y="20840"/>
                  </a:cubicBezTo>
                  <a:cubicBezTo>
                    <a:pt x="1454020" y="34184"/>
                    <a:pt x="1461516" y="52282"/>
                    <a:pt x="1461516" y="71152"/>
                  </a:cubicBezTo>
                  <a:lnTo>
                    <a:pt x="1461516" y="778487"/>
                  </a:lnTo>
                  <a:cubicBezTo>
                    <a:pt x="1461516" y="797358"/>
                    <a:pt x="1454020" y="815456"/>
                    <a:pt x="1440676" y="828800"/>
                  </a:cubicBezTo>
                  <a:cubicBezTo>
                    <a:pt x="1427332" y="842143"/>
                    <a:pt x="1409235" y="849640"/>
                    <a:pt x="1390364" y="849640"/>
                  </a:cubicBezTo>
                  <a:lnTo>
                    <a:pt x="71152" y="849640"/>
                  </a:lnTo>
                  <a:cubicBezTo>
                    <a:pt x="52282" y="849640"/>
                    <a:pt x="34184" y="842143"/>
                    <a:pt x="20840" y="828800"/>
                  </a:cubicBezTo>
                  <a:cubicBezTo>
                    <a:pt x="7496" y="815456"/>
                    <a:pt x="0" y="797358"/>
                    <a:pt x="0" y="778487"/>
                  </a:cubicBezTo>
                  <a:lnTo>
                    <a:pt x="0" y="71152"/>
                  </a:lnTo>
                  <a:cubicBezTo>
                    <a:pt x="0" y="52282"/>
                    <a:pt x="7496" y="34184"/>
                    <a:pt x="20840" y="20840"/>
                  </a:cubicBezTo>
                  <a:cubicBezTo>
                    <a:pt x="34184" y="7496"/>
                    <a:pt x="52282" y="0"/>
                    <a:pt x="71152" y="0"/>
                  </a:cubicBezTo>
                  <a:close/>
                </a:path>
              </a:pathLst>
            </a:custGeom>
            <a:solidFill>
              <a:srgbClr val="113CA4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1461516" cy="88774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933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-2582422">
            <a:off x="13693573" y="8674012"/>
            <a:ext cx="5549194" cy="3225976"/>
            <a:chOff x="0" y="0"/>
            <a:chExt cx="1461516" cy="84964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1461516" cy="849640"/>
            </a:xfrm>
            <a:custGeom>
              <a:avLst/>
              <a:gdLst/>
              <a:ahLst/>
              <a:cxnLst/>
              <a:rect r="r" b="b" t="t" l="l"/>
              <a:pathLst>
                <a:path h="849640" w="1461516">
                  <a:moveTo>
                    <a:pt x="71152" y="0"/>
                  </a:moveTo>
                  <a:lnTo>
                    <a:pt x="1390364" y="0"/>
                  </a:lnTo>
                  <a:cubicBezTo>
                    <a:pt x="1409235" y="0"/>
                    <a:pt x="1427332" y="7496"/>
                    <a:pt x="1440676" y="20840"/>
                  </a:cubicBezTo>
                  <a:cubicBezTo>
                    <a:pt x="1454020" y="34184"/>
                    <a:pt x="1461516" y="52282"/>
                    <a:pt x="1461516" y="71152"/>
                  </a:cubicBezTo>
                  <a:lnTo>
                    <a:pt x="1461516" y="778487"/>
                  </a:lnTo>
                  <a:cubicBezTo>
                    <a:pt x="1461516" y="797358"/>
                    <a:pt x="1454020" y="815456"/>
                    <a:pt x="1440676" y="828800"/>
                  </a:cubicBezTo>
                  <a:cubicBezTo>
                    <a:pt x="1427332" y="842143"/>
                    <a:pt x="1409235" y="849640"/>
                    <a:pt x="1390364" y="849640"/>
                  </a:cubicBezTo>
                  <a:lnTo>
                    <a:pt x="71152" y="849640"/>
                  </a:lnTo>
                  <a:cubicBezTo>
                    <a:pt x="52282" y="849640"/>
                    <a:pt x="34184" y="842143"/>
                    <a:pt x="20840" y="828800"/>
                  </a:cubicBezTo>
                  <a:cubicBezTo>
                    <a:pt x="7496" y="815456"/>
                    <a:pt x="0" y="797358"/>
                    <a:pt x="0" y="778487"/>
                  </a:cubicBezTo>
                  <a:lnTo>
                    <a:pt x="0" y="71152"/>
                  </a:lnTo>
                  <a:cubicBezTo>
                    <a:pt x="0" y="52282"/>
                    <a:pt x="7496" y="34184"/>
                    <a:pt x="20840" y="20840"/>
                  </a:cubicBezTo>
                  <a:cubicBezTo>
                    <a:pt x="34184" y="7496"/>
                    <a:pt x="52282" y="0"/>
                    <a:pt x="71152" y="0"/>
                  </a:cubicBezTo>
                  <a:close/>
                </a:path>
              </a:pathLst>
            </a:custGeom>
            <a:solidFill>
              <a:srgbClr val="113CA4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1461516" cy="88774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933"/>
                </a:lnSpc>
              </a:pPr>
            </a:p>
          </p:txBody>
        </p:sp>
      </p:grpSp>
      <p:sp>
        <p:nvSpPr>
          <p:cNvPr name="Freeform 9" id="9"/>
          <p:cNvSpPr/>
          <p:nvPr/>
        </p:nvSpPr>
        <p:spPr>
          <a:xfrm flipH="false" flipV="false" rot="0">
            <a:off x="0" y="7058829"/>
            <a:ext cx="18288000" cy="4777740"/>
          </a:xfrm>
          <a:custGeom>
            <a:avLst/>
            <a:gdLst/>
            <a:ahLst/>
            <a:cxnLst/>
            <a:rect r="r" b="b" t="t" l="l"/>
            <a:pathLst>
              <a:path h="4777740" w="18288000">
                <a:moveTo>
                  <a:pt x="0" y="0"/>
                </a:moveTo>
                <a:lnTo>
                  <a:pt x="18288000" y="0"/>
                </a:lnTo>
                <a:lnTo>
                  <a:pt x="18288000" y="4777740"/>
                </a:lnTo>
                <a:lnTo>
                  <a:pt x="0" y="477774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-3063166" y="2504596"/>
            <a:ext cx="5578681" cy="4554232"/>
          </a:xfrm>
          <a:custGeom>
            <a:avLst/>
            <a:gdLst/>
            <a:ahLst/>
            <a:cxnLst/>
            <a:rect r="r" b="b" t="t" l="l"/>
            <a:pathLst>
              <a:path h="4554232" w="5578681">
                <a:moveTo>
                  <a:pt x="0" y="0"/>
                </a:moveTo>
                <a:lnTo>
                  <a:pt x="5578681" y="0"/>
                </a:lnTo>
                <a:lnTo>
                  <a:pt x="5578681" y="4554233"/>
                </a:lnTo>
                <a:lnTo>
                  <a:pt x="0" y="455423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11" id="11"/>
          <p:cNvSpPr/>
          <p:nvPr/>
        </p:nvSpPr>
        <p:spPr>
          <a:xfrm flipH="false" flipV="false" rot="0">
            <a:off x="2767293" y="8481060"/>
            <a:ext cx="354466" cy="354466"/>
          </a:xfrm>
          <a:custGeom>
            <a:avLst/>
            <a:gdLst/>
            <a:ahLst/>
            <a:cxnLst/>
            <a:rect r="r" b="b" t="t" l="l"/>
            <a:pathLst>
              <a:path h="354466" w="354466">
                <a:moveTo>
                  <a:pt x="0" y="0"/>
                </a:moveTo>
                <a:lnTo>
                  <a:pt x="354467" y="0"/>
                </a:lnTo>
                <a:lnTo>
                  <a:pt x="354467" y="354466"/>
                </a:lnTo>
                <a:lnTo>
                  <a:pt x="0" y="35446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3430104" y="8989831"/>
            <a:ext cx="354466" cy="354466"/>
          </a:xfrm>
          <a:custGeom>
            <a:avLst/>
            <a:gdLst/>
            <a:ahLst/>
            <a:cxnLst/>
            <a:rect r="r" b="b" t="t" l="l"/>
            <a:pathLst>
              <a:path h="354466" w="354466">
                <a:moveTo>
                  <a:pt x="0" y="0"/>
                </a:moveTo>
                <a:lnTo>
                  <a:pt x="354467" y="0"/>
                </a:lnTo>
                <a:lnTo>
                  <a:pt x="354467" y="354467"/>
                </a:lnTo>
                <a:lnTo>
                  <a:pt x="0" y="35446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4287432" y="9485799"/>
            <a:ext cx="354466" cy="354466"/>
          </a:xfrm>
          <a:custGeom>
            <a:avLst/>
            <a:gdLst/>
            <a:ahLst/>
            <a:cxnLst/>
            <a:rect r="r" b="b" t="t" l="l"/>
            <a:pathLst>
              <a:path h="354466" w="354466">
                <a:moveTo>
                  <a:pt x="0" y="0"/>
                </a:moveTo>
                <a:lnTo>
                  <a:pt x="354466" y="0"/>
                </a:lnTo>
                <a:lnTo>
                  <a:pt x="354466" y="354466"/>
                </a:lnTo>
                <a:lnTo>
                  <a:pt x="0" y="35446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5355640" y="9858307"/>
            <a:ext cx="354466" cy="354466"/>
          </a:xfrm>
          <a:custGeom>
            <a:avLst/>
            <a:gdLst/>
            <a:ahLst/>
            <a:cxnLst/>
            <a:rect r="r" b="b" t="t" l="l"/>
            <a:pathLst>
              <a:path h="354466" w="354466">
                <a:moveTo>
                  <a:pt x="0" y="0"/>
                </a:moveTo>
                <a:lnTo>
                  <a:pt x="354466" y="0"/>
                </a:lnTo>
                <a:lnTo>
                  <a:pt x="354466" y="354466"/>
                </a:lnTo>
                <a:lnTo>
                  <a:pt x="0" y="35446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12329480" y="9840265"/>
            <a:ext cx="354466" cy="354466"/>
          </a:xfrm>
          <a:custGeom>
            <a:avLst/>
            <a:gdLst/>
            <a:ahLst/>
            <a:cxnLst/>
            <a:rect r="r" b="b" t="t" l="l"/>
            <a:pathLst>
              <a:path h="354466" w="354466">
                <a:moveTo>
                  <a:pt x="0" y="0"/>
                </a:moveTo>
                <a:lnTo>
                  <a:pt x="354466" y="0"/>
                </a:lnTo>
                <a:lnTo>
                  <a:pt x="354466" y="354466"/>
                </a:lnTo>
                <a:lnTo>
                  <a:pt x="0" y="35446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13225166" y="9618140"/>
            <a:ext cx="354466" cy="354466"/>
          </a:xfrm>
          <a:custGeom>
            <a:avLst/>
            <a:gdLst/>
            <a:ahLst/>
            <a:cxnLst/>
            <a:rect r="r" b="b" t="t" l="l"/>
            <a:pathLst>
              <a:path h="354466" w="354466">
                <a:moveTo>
                  <a:pt x="0" y="0"/>
                </a:moveTo>
                <a:lnTo>
                  <a:pt x="354466" y="0"/>
                </a:lnTo>
                <a:lnTo>
                  <a:pt x="354466" y="354467"/>
                </a:lnTo>
                <a:lnTo>
                  <a:pt x="0" y="35446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14017646" y="9299040"/>
            <a:ext cx="354466" cy="354466"/>
          </a:xfrm>
          <a:custGeom>
            <a:avLst/>
            <a:gdLst/>
            <a:ahLst/>
            <a:cxnLst/>
            <a:rect r="r" b="b" t="t" l="l"/>
            <a:pathLst>
              <a:path h="354466" w="354466">
                <a:moveTo>
                  <a:pt x="0" y="0"/>
                </a:moveTo>
                <a:lnTo>
                  <a:pt x="354466" y="0"/>
                </a:lnTo>
                <a:lnTo>
                  <a:pt x="354466" y="354467"/>
                </a:lnTo>
                <a:lnTo>
                  <a:pt x="0" y="35446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0">
            <a:off x="14787266" y="8835526"/>
            <a:ext cx="354466" cy="354466"/>
          </a:xfrm>
          <a:custGeom>
            <a:avLst/>
            <a:gdLst/>
            <a:ahLst/>
            <a:cxnLst/>
            <a:rect r="r" b="b" t="t" l="l"/>
            <a:pathLst>
              <a:path h="354466" w="354466">
                <a:moveTo>
                  <a:pt x="0" y="0"/>
                </a:moveTo>
                <a:lnTo>
                  <a:pt x="354466" y="0"/>
                </a:lnTo>
                <a:lnTo>
                  <a:pt x="354466" y="354467"/>
                </a:lnTo>
                <a:lnTo>
                  <a:pt x="0" y="35446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19" id="19"/>
          <p:cNvSpPr/>
          <p:nvPr/>
        </p:nvSpPr>
        <p:spPr>
          <a:xfrm flipH="false" flipV="false" rot="0">
            <a:off x="1332864" y="3419562"/>
            <a:ext cx="354466" cy="354466"/>
          </a:xfrm>
          <a:custGeom>
            <a:avLst/>
            <a:gdLst/>
            <a:ahLst/>
            <a:cxnLst/>
            <a:rect r="r" b="b" t="t" l="l"/>
            <a:pathLst>
              <a:path h="354466" w="354466">
                <a:moveTo>
                  <a:pt x="0" y="0"/>
                </a:moveTo>
                <a:lnTo>
                  <a:pt x="354467" y="0"/>
                </a:lnTo>
                <a:lnTo>
                  <a:pt x="354467" y="354467"/>
                </a:lnTo>
                <a:lnTo>
                  <a:pt x="0" y="35446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0">
            <a:off x="674234" y="2916642"/>
            <a:ext cx="354466" cy="354466"/>
          </a:xfrm>
          <a:custGeom>
            <a:avLst/>
            <a:gdLst/>
            <a:ahLst/>
            <a:cxnLst/>
            <a:rect r="r" b="b" t="t" l="l"/>
            <a:pathLst>
              <a:path h="354466" w="354466">
                <a:moveTo>
                  <a:pt x="0" y="0"/>
                </a:moveTo>
                <a:lnTo>
                  <a:pt x="354466" y="0"/>
                </a:lnTo>
                <a:lnTo>
                  <a:pt x="354466" y="354467"/>
                </a:lnTo>
                <a:lnTo>
                  <a:pt x="0" y="35446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21" id="21"/>
          <p:cNvSpPr/>
          <p:nvPr/>
        </p:nvSpPr>
        <p:spPr>
          <a:xfrm flipH="false" flipV="false" rot="0">
            <a:off x="1256664" y="2562176"/>
            <a:ext cx="354466" cy="354466"/>
          </a:xfrm>
          <a:custGeom>
            <a:avLst/>
            <a:gdLst/>
            <a:ahLst/>
            <a:cxnLst/>
            <a:rect r="r" b="b" t="t" l="l"/>
            <a:pathLst>
              <a:path h="354466" w="354466">
                <a:moveTo>
                  <a:pt x="0" y="0"/>
                </a:moveTo>
                <a:lnTo>
                  <a:pt x="354467" y="0"/>
                </a:lnTo>
                <a:lnTo>
                  <a:pt x="354467" y="354466"/>
                </a:lnTo>
                <a:lnTo>
                  <a:pt x="0" y="35446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22" id="22"/>
          <p:cNvSpPr/>
          <p:nvPr/>
        </p:nvSpPr>
        <p:spPr>
          <a:xfrm flipH="false" flipV="false" rot="0">
            <a:off x="6678295" y="4637259"/>
            <a:ext cx="4931410" cy="3843801"/>
          </a:xfrm>
          <a:custGeom>
            <a:avLst/>
            <a:gdLst/>
            <a:ahLst/>
            <a:cxnLst/>
            <a:rect r="r" b="b" t="t" l="l"/>
            <a:pathLst>
              <a:path h="3843801" w="4931410">
                <a:moveTo>
                  <a:pt x="0" y="0"/>
                </a:moveTo>
                <a:lnTo>
                  <a:pt x="4931410" y="0"/>
                </a:lnTo>
                <a:lnTo>
                  <a:pt x="4931410" y="3843801"/>
                </a:lnTo>
                <a:lnTo>
                  <a:pt x="0" y="384380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27774" t="0" r="-25533" b="-14733"/>
            </a:stretch>
          </a:blipFill>
          <a:ln w="19050" cap="rnd">
            <a:solidFill>
              <a:srgbClr val="000000"/>
            </a:solidFill>
            <a:prstDash val="solid"/>
            <a:round/>
          </a:ln>
        </p:spPr>
      </p:sp>
    </p:spTree>
  </p:cSld>
  <p:clrMapOvr>
    <a:masterClrMapping/>
  </p:clrMapOvr>
  <p:transition spd="fast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DAGNxrGRm00</dc:identifier>
  <dcterms:modified xsi:type="dcterms:W3CDTF">2011-08-01T06:04:30Z</dcterms:modified>
  <cp:revision>1</cp:revision>
  <dc:title>Gracias!</dc:title>
</cp:coreProperties>
</file>